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3" r:id="rId3"/>
    <p:sldId id="269" r:id="rId4"/>
    <p:sldId id="282" r:id="rId5"/>
    <p:sldId id="271" r:id="rId6"/>
    <p:sldId id="283" r:id="rId7"/>
    <p:sldId id="285" r:id="rId8"/>
    <p:sldId id="284" r:id="rId9"/>
    <p:sldId id="286" r:id="rId10"/>
    <p:sldId id="287" r:id="rId11"/>
    <p:sldId id="288" r:id="rId12"/>
    <p:sldId id="290" r:id="rId13"/>
    <p:sldId id="289" r:id="rId14"/>
    <p:sldId id="273" r:id="rId15"/>
    <p:sldId id="279" r:id="rId16"/>
    <p:sldId id="278" r:id="rId17"/>
    <p:sldId id="280" r:id="rId18"/>
    <p:sldId id="281" r:id="rId19"/>
    <p:sldId id="276" r:id="rId20"/>
    <p:sldId id="277" r:id="rId21"/>
    <p:sldId id="270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3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2023/3/16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image" Target="../media/image6.png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6869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1144" y="1825284"/>
            <a:ext cx="747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注册制，结构牛</a:t>
            </a:r>
          </a:p>
        </p:txBody>
      </p:sp>
      <p:sp>
        <p:nvSpPr>
          <p:cNvPr id="9" name="矩形 8"/>
          <p:cNvSpPr/>
          <p:nvPr/>
        </p:nvSpPr>
        <p:spPr>
          <a:xfrm>
            <a:off x="460438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61073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6628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1530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60438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8276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2023.2.21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B0A7B8-F342-468F-8AE7-936210A6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8" y="871268"/>
            <a:ext cx="11335109" cy="51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8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1484B7-EC60-4BCE-A7C1-A467C7E78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7" y="871268"/>
            <a:ext cx="11386868" cy="525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94D3FC-8006-4F71-981C-E3A0C293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6" y="767751"/>
            <a:ext cx="11171206" cy="54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投资策略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4DF7DA-678C-4FCF-98E1-65196FE9BB37}"/>
              </a:ext>
            </a:extLst>
          </p:cNvPr>
          <p:cNvSpPr txBox="1"/>
          <p:nvPr/>
        </p:nvSpPr>
        <p:spPr>
          <a:xfrm>
            <a:off x="2708695" y="1570007"/>
            <a:ext cx="8384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97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1EDC231-6989-4C33-9B41-5D09A380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15" y="1105190"/>
            <a:ext cx="3786996" cy="464761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244196" y="172529"/>
            <a:ext cx="402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会聊天、写作的机器人</a:t>
            </a:r>
          </a:p>
        </p:txBody>
      </p:sp>
    </p:spTree>
    <p:extLst>
      <p:ext uri="{BB962C8B-B14F-4D97-AF65-F5344CB8AC3E}">
        <p14:creationId xmlns:p14="http://schemas.microsoft.com/office/powerpoint/2010/main" val="226496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01C76D8-9A5A-4359-B518-438B0929179C}"/>
              </a:ext>
            </a:extLst>
          </p:cNvPr>
          <p:cNvSpPr txBox="1"/>
          <p:nvPr/>
        </p:nvSpPr>
        <p:spPr>
          <a:xfrm>
            <a:off x="4685581" y="139844"/>
            <a:ext cx="282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交易对手课程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1BD8D8-B511-4BCC-AAC3-A9F56038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5" y="905774"/>
            <a:ext cx="10955548" cy="52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7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E992E-5329-459E-8F1A-0E99FE23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92" y="888521"/>
            <a:ext cx="7798280" cy="51327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3E4100-E907-4A57-9096-5B4222DA8FCE}"/>
              </a:ext>
            </a:extLst>
          </p:cNvPr>
          <p:cNvSpPr txBox="1"/>
          <p:nvPr/>
        </p:nvSpPr>
        <p:spPr>
          <a:xfrm>
            <a:off x="4770407" y="138023"/>
            <a:ext cx="243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课程提纲</a:t>
            </a:r>
          </a:p>
        </p:txBody>
      </p:sp>
    </p:spTree>
    <p:extLst>
      <p:ext uri="{BB962C8B-B14F-4D97-AF65-F5344CB8AC3E}">
        <p14:creationId xmlns:p14="http://schemas.microsoft.com/office/powerpoint/2010/main" val="2366824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82F3FED-03BA-4AC6-AB27-1493DACC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6" y="914399"/>
            <a:ext cx="11317856" cy="510683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C98F6E-060E-4161-AFB0-87D82311C6C3}"/>
              </a:ext>
            </a:extLst>
          </p:cNvPr>
          <p:cNvSpPr txBox="1"/>
          <p:nvPr/>
        </p:nvSpPr>
        <p:spPr>
          <a:xfrm>
            <a:off x="4718649" y="77638"/>
            <a:ext cx="24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购买路径</a:t>
            </a:r>
          </a:p>
        </p:txBody>
      </p:sp>
    </p:spTree>
    <p:extLst>
      <p:ext uri="{BB962C8B-B14F-4D97-AF65-F5344CB8AC3E}">
        <p14:creationId xmlns:p14="http://schemas.microsoft.com/office/powerpoint/2010/main" val="4221097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BE76FC1-A413-4B4C-9130-B05D65C1D486}"/>
              </a:ext>
            </a:extLst>
          </p:cNvPr>
          <p:cNvSpPr txBox="1"/>
          <p:nvPr/>
        </p:nvSpPr>
        <p:spPr>
          <a:xfrm>
            <a:off x="5020574" y="120770"/>
            <a:ext cx="331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打板助手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C504A3-282D-4669-8FBD-850527C55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" y="897147"/>
            <a:ext cx="11136701" cy="50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7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F04384-DA25-4C7D-973B-75F1EC3C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4" y="944575"/>
            <a:ext cx="11378241" cy="49688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4CF2289-A62F-479D-BCA6-272D5E24C0AA}"/>
              </a:ext>
            </a:extLst>
          </p:cNvPr>
          <p:cNvSpPr txBox="1"/>
          <p:nvPr/>
        </p:nvSpPr>
        <p:spPr>
          <a:xfrm>
            <a:off x="4520242" y="163901"/>
            <a:ext cx="286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功能亮点</a:t>
            </a:r>
          </a:p>
        </p:txBody>
      </p:sp>
    </p:spTree>
    <p:extLst>
      <p:ext uri="{BB962C8B-B14F-4D97-AF65-F5344CB8AC3E}">
        <p14:creationId xmlns:p14="http://schemas.microsoft.com/office/powerpoint/2010/main" val="243525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L2</a:t>
            </a:r>
            <a:r>
              <a:rPr lang="zh-CN" altLang="en-US" sz="3200" dirty="0">
                <a:solidFill>
                  <a:schemeClr val="bg1"/>
                </a:solidFill>
              </a:rPr>
              <a:t>基础版教程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F4CCFE-E682-486B-9396-00B2E940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42" y="1138687"/>
            <a:ext cx="5481883" cy="3913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B82F1-D6AF-4807-9396-98F58DC7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7" y="914400"/>
            <a:ext cx="11361905" cy="513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97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FF833D-8F46-470D-AC5A-FA0CC3E4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1" y="974784"/>
            <a:ext cx="10472467" cy="512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69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8" y="60386"/>
            <a:ext cx="4261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擒涨停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E46E27-D0D2-455B-A1FC-641B1B85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9" y="983412"/>
            <a:ext cx="11136702" cy="5055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31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563373" y="60386"/>
            <a:ext cx="472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高抛低吸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50162-4817-4C40-9072-ED0F0CC3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3" y="931653"/>
            <a:ext cx="11274724" cy="506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39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十档行情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9B3F4B-8541-4D0C-A6EA-0EF3ABFB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17" y="1009292"/>
            <a:ext cx="10929668" cy="5037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90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逐笔成交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ED73E0-E525-4814-A82D-56204A7E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2" y="897147"/>
            <a:ext cx="11390476" cy="495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16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A4E132-6222-4302-93FB-413B75FEDCE8}"/>
              </a:ext>
            </a:extLst>
          </p:cNvPr>
          <p:cNvSpPr txBox="1"/>
          <p:nvPr/>
        </p:nvSpPr>
        <p:spPr>
          <a:xfrm>
            <a:off x="4942935" y="103517"/>
            <a:ext cx="176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扫描途径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1CC15A-628D-4C2B-9445-008FC997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9" y="862642"/>
            <a:ext cx="11386868" cy="52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8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4a5c737-2527-451b-a6cc-313a70f4ce21"/>
  <p:tag name="COMMONDATA" val="eyJoZGlkIjoiYmYzMzljMDIxODdkZDg5YmQyNjMzZDJlZmQ5Y2IwY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123</Words>
  <Application>Microsoft Office PowerPoint</Application>
  <PresentationFormat>宽屏</PresentationFormat>
  <Paragraphs>30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思源黑体 CN Bold</vt:lpstr>
      <vt:lpstr>思源黑体 CN Medium</vt:lpstr>
      <vt:lpstr>微软雅黑</vt:lpstr>
      <vt:lpstr>Arial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TG</cp:lastModifiedBy>
  <cp:revision>200</cp:revision>
  <dcterms:created xsi:type="dcterms:W3CDTF">2019-06-19T02:08:00Z</dcterms:created>
  <dcterms:modified xsi:type="dcterms:W3CDTF">2023-03-16T01:10:08Z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67F8E99CA25843CDBAFD0150A9FB820A</vt:lpwstr>
  </property>
</Properties>
</file>