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3" r:id="rId3"/>
    <p:sldId id="308" r:id="rId4"/>
    <p:sldId id="310" r:id="rId5"/>
    <p:sldId id="312" r:id="rId6"/>
    <p:sldId id="311" r:id="rId7"/>
    <p:sldId id="313" r:id="rId8"/>
    <p:sldId id="307" r:id="rId9"/>
    <p:sldId id="309" r:id="rId10"/>
    <p:sldId id="269" r:id="rId11"/>
    <p:sldId id="306" r:id="rId12"/>
    <p:sldId id="305" r:id="rId13"/>
    <p:sldId id="304" r:id="rId14"/>
    <p:sldId id="302" r:id="rId15"/>
    <p:sldId id="297" r:id="rId16"/>
    <p:sldId id="298" r:id="rId17"/>
    <p:sldId id="282" r:id="rId18"/>
    <p:sldId id="271" r:id="rId19"/>
    <p:sldId id="283" r:id="rId20"/>
    <p:sldId id="285" r:id="rId21"/>
    <p:sldId id="296" r:id="rId22"/>
    <p:sldId id="286" r:id="rId23"/>
    <p:sldId id="294" r:id="rId24"/>
    <p:sldId id="293" r:id="rId25"/>
    <p:sldId id="287" r:id="rId26"/>
    <p:sldId id="300" r:id="rId27"/>
    <p:sldId id="299" r:id="rId28"/>
    <p:sldId id="278" r:id="rId29"/>
    <p:sldId id="280" r:id="rId30"/>
    <p:sldId id="289" r:id="rId31"/>
    <p:sldId id="273" r:id="rId32"/>
    <p:sldId id="279" r:id="rId33"/>
    <p:sldId id="281" r:id="rId34"/>
    <p:sldId id="270" r:id="rId35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6.pn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1144" y="1825284"/>
            <a:ext cx="747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注册制，结构牛</a:t>
            </a: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2023.2.21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015C4C7-C96E-4753-B910-F9FA50A1D6F7}"/>
              </a:ext>
            </a:extLst>
          </p:cNvPr>
          <p:cNvSpPr txBox="1"/>
          <p:nvPr/>
        </p:nvSpPr>
        <p:spPr>
          <a:xfrm>
            <a:off x="4658264" y="163901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盘口语言揭秘课程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8767E3-FB4F-4F51-9011-E16BE304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6762"/>
            <a:ext cx="11464506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4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4C0F32-981E-4141-9A30-FE5F9422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0" y="86264"/>
            <a:ext cx="11835443" cy="65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FF1835-A295-4B64-9A4B-5CA1FAD1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1" y="1268084"/>
            <a:ext cx="9190883" cy="40799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FA359D-CF08-4069-9E15-0334C2FC8621}"/>
              </a:ext>
            </a:extLst>
          </p:cNvPr>
          <p:cNvSpPr txBox="1"/>
          <p:nvPr/>
        </p:nvSpPr>
        <p:spPr>
          <a:xfrm>
            <a:off x="5641676" y="91228"/>
            <a:ext cx="224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AI</a:t>
            </a:r>
            <a:r>
              <a:rPr lang="zh-CN" altLang="en-US" sz="3600" dirty="0">
                <a:solidFill>
                  <a:schemeClr val="bg1"/>
                </a:solidFill>
              </a:rPr>
              <a:t>牛</a:t>
            </a:r>
          </a:p>
        </p:txBody>
      </p:sp>
    </p:spTree>
    <p:extLst>
      <p:ext uri="{BB962C8B-B14F-4D97-AF65-F5344CB8AC3E}">
        <p14:creationId xmlns:p14="http://schemas.microsoft.com/office/powerpoint/2010/main" val="262779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1CFD83-B33C-4251-B993-818C74CD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8" y="810883"/>
            <a:ext cx="11343736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8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6E2791-DB24-4BB2-BFFD-0844DC4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533517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8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AE53A0-D7D4-4045-A3D6-58282C82096F}"/>
              </a:ext>
            </a:extLst>
          </p:cNvPr>
          <p:cNvSpPr txBox="1"/>
          <p:nvPr/>
        </p:nvSpPr>
        <p:spPr>
          <a:xfrm>
            <a:off x="4804914" y="146649"/>
            <a:ext cx="361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主力进攻和主力趋势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078015-1C14-48A6-B808-937DD041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8" y="828136"/>
            <a:ext cx="6345848" cy="52017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9ED5C3-4BBF-4DA5-8A87-226C98C833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7535" t="14057" r="50000" b="2296"/>
          <a:stretch>
            <a:fillRect/>
          </a:stretch>
        </p:blipFill>
        <p:spPr>
          <a:xfrm>
            <a:off x="7755147" y="983411"/>
            <a:ext cx="3847382" cy="483941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258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B82F1-D6AF-4807-9396-98F58DC7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" y="914400"/>
            <a:ext cx="11361905" cy="513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7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FF833D-8F46-470D-AC5A-FA0CC3E4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974784"/>
            <a:ext cx="10472467" cy="512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9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8" y="60386"/>
            <a:ext cx="426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擒涨停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E46E27-D0D2-455B-A1FC-641B1B85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9" y="983412"/>
            <a:ext cx="11136702" cy="505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31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563373" y="60386"/>
            <a:ext cx="472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高抛低吸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50162-4817-4C40-9072-ED0F0CC3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3" y="931653"/>
            <a:ext cx="11274724" cy="506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39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91388C-88FC-432B-B51B-21F1D219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538" y="845389"/>
            <a:ext cx="3230575" cy="51672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66D51B-5F2D-43FD-819B-EF659CC2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13" y="877738"/>
            <a:ext cx="3588589" cy="5167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251C04-639E-4576-91AE-5B9BFD88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4" y="828136"/>
            <a:ext cx="3711548" cy="52664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FA05C5-01FD-4B5E-9C97-39A5D1F3FF1E}"/>
              </a:ext>
            </a:extLst>
          </p:cNvPr>
          <p:cNvSpPr txBox="1"/>
          <p:nvPr/>
        </p:nvSpPr>
        <p:spPr>
          <a:xfrm>
            <a:off x="3761116" y="198408"/>
            <a:ext cx="491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基础版升级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四大短线战法</a:t>
            </a:r>
          </a:p>
        </p:txBody>
      </p:sp>
    </p:spTree>
    <p:extLst>
      <p:ext uri="{BB962C8B-B14F-4D97-AF65-F5344CB8AC3E}">
        <p14:creationId xmlns:p14="http://schemas.microsoft.com/office/powerpoint/2010/main" val="31087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649638" y="172529"/>
            <a:ext cx="36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四线开花擒涨停板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7C0179-A1CC-4D6C-B5A9-B8DE56FD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948907"/>
            <a:ext cx="11309230" cy="51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逐笔成交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ED73E0-E525-4814-A82D-56204A7E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" y="897147"/>
            <a:ext cx="11390476" cy="495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1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701395" y="120771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如何高抛低吸和做</a:t>
            </a:r>
            <a:r>
              <a:rPr lang="en-US" altLang="zh-CN" sz="2400" dirty="0">
                <a:solidFill>
                  <a:schemeClr val="bg1"/>
                </a:solidFill>
              </a:rPr>
              <a:t>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39914F-6554-4BBE-BF33-FB168AD8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879894"/>
            <a:ext cx="11024558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63C6F4-C18C-424F-82D3-015B0FD7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60" y="948906"/>
            <a:ext cx="5702060" cy="4925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FD3D34-D1CD-491C-BE6A-2BD6F670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9" y="1311216"/>
            <a:ext cx="5029200" cy="38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A4E132-6222-4302-93FB-413B75FEDCE8}"/>
              </a:ext>
            </a:extLst>
          </p:cNvPr>
          <p:cNvSpPr txBox="1"/>
          <p:nvPr/>
        </p:nvSpPr>
        <p:spPr>
          <a:xfrm>
            <a:off x="4942935" y="103517"/>
            <a:ext cx="176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扫描途径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F6D09A-9FB9-4879-8D4C-1FCF23C2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707366"/>
            <a:ext cx="11973464" cy="57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8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C1188C-58F5-4BBA-A691-340DEE0A3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137"/>
            <a:ext cx="11887200" cy="5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0136E8-6F38-437B-B619-D6F6587C82C5}"/>
              </a:ext>
            </a:extLst>
          </p:cNvPr>
          <p:cNvSpPr txBox="1"/>
          <p:nvPr/>
        </p:nvSpPr>
        <p:spPr>
          <a:xfrm>
            <a:off x="3959525" y="215660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基础版购买链接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A4DB5E-79E8-4E42-98D5-49DF2EF0FCA1}"/>
              </a:ext>
            </a:extLst>
          </p:cNvPr>
          <p:cNvSpPr txBox="1"/>
          <p:nvPr/>
        </p:nvSpPr>
        <p:spPr>
          <a:xfrm>
            <a:off x="2199736" y="1466490"/>
            <a:ext cx="850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L2</a:t>
            </a:r>
            <a:r>
              <a:rPr lang="zh-CN" altLang="en-US" dirty="0"/>
              <a:t>基础版：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https://m.n8n8.cn/huodong/2019/profitModel/l2basic?open=renewal&amp;useId=2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27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1C76D8-9A5A-4359-B518-438B0929179C}"/>
              </a:ext>
            </a:extLst>
          </p:cNvPr>
          <p:cNvSpPr txBox="1"/>
          <p:nvPr/>
        </p:nvSpPr>
        <p:spPr>
          <a:xfrm>
            <a:off x="4685581" y="139844"/>
            <a:ext cx="282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交易对手课程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1BD8D8-B511-4BCC-AAC3-A9F56038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905774"/>
            <a:ext cx="10955548" cy="5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7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E992E-5329-459E-8F1A-0E99FE23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92" y="888521"/>
            <a:ext cx="7798280" cy="51327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3E4100-E907-4A57-9096-5B4222DA8FCE}"/>
              </a:ext>
            </a:extLst>
          </p:cNvPr>
          <p:cNvSpPr txBox="1"/>
          <p:nvPr/>
        </p:nvSpPr>
        <p:spPr>
          <a:xfrm>
            <a:off x="4770407" y="138023"/>
            <a:ext cx="243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课程提纲</a:t>
            </a:r>
          </a:p>
        </p:txBody>
      </p:sp>
    </p:spTree>
    <p:extLst>
      <p:ext uri="{BB962C8B-B14F-4D97-AF65-F5344CB8AC3E}">
        <p14:creationId xmlns:p14="http://schemas.microsoft.com/office/powerpoint/2010/main" val="2366824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94D3FC-8006-4F71-981C-E3A0C293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6" y="767751"/>
            <a:ext cx="11171206" cy="54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3F4BEE-2DD9-4A6C-A928-D38247AA78DB}"/>
              </a:ext>
            </a:extLst>
          </p:cNvPr>
          <p:cNvSpPr txBox="1"/>
          <p:nvPr/>
        </p:nvSpPr>
        <p:spPr>
          <a:xfrm>
            <a:off x="4668328" y="146650"/>
            <a:ext cx="285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L2</a:t>
            </a:r>
            <a:r>
              <a:rPr lang="zh-CN" altLang="en-US" sz="2000" dirty="0">
                <a:solidFill>
                  <a:schemeClr val="bg1"/>
                </a:solidFill>
              </a:rPr>
              <a:t>基础版强大功能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6F4C9C-D72D-47D3-8918-EF8D1FAE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4" y="828133"/>
            <a:ext cx="3433113" cy="52017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C928FA-DEF8-4673-BDCC-7F3A68C8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11" y="910085"/>
            <a:ext cx="3559972" cy="50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投资策略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4DF7DA-678C-4FCF-98E1-65196FE9BB37}"/>
              </a:ext>
            </a:extLst>
          </p:cNvPr>
          <p:cNvSpPr txBox="1"/>
          <p:nvPr/>
        </p:nvSpPr>
        <p:spPr>
          <a:xfrm>
            <a:off x="2708695" y="1570007"/>
            <a:ext cx="8384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8AEA55-3A14-449C-BDDA-56F7471C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9894"/>
            <a:ext cx="11291977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2F3FED-03BA-4AC6-AB27-1493DACC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6" y="914399"/>
            <a:ext cx="11317856" cy="51068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98F6E-060E-4161-AFB0-87D82311C6C3}"/>
              </a:ext>
            </a:extLst>
          </p:cNvPr>
          <p:cNvSpPr txBox="1"/>
          <p:nvPr/>
        </p:nvSpPr>
        <p:spPr>
          <a:xfrm>
            <a:off x="4718649" y="77638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购买路径</a:t>
            </a:r>
          </a:p>
        </p:txBody>
      </p:sp>
    </p:spTree>
    <p:extLst>
      <p:ext uri="{BB962C8B-B14F-4D97-AF65-F5344CB8AC3E}">
        <p14:creationId xmlns:p14="http://schemas.microsoft.com/office/powerpoint/2010/main" val="4221097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72FA512-64C5-490B-A7C7-5FDBA19A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645" y="767750"/>
            <a:ext cx="8134709" cy="5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4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C46EB5E-3EF1-454F-B95E-AF3FF18BE36D}"/>
              </a:ext>
            </a:extLst>
          </p:cNvPr>
          <p:cNvSpPr txBox="1"/>
          <p:nvPr/>
        </p:nvSpPr>
        <p:spPr>
          <a:xfrm>
            <a:off x="5434642" y="120770"/>
            <a:ext cx="153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升级方法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02E21D-4C24-4128-89DC-97A6A0BE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4" y="957531"/>
            <a:ext cx="2365517" cy="51328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2E6C08-4885-4A88-9836-B19AB61D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83" y="957531"/>
            <a:ext cx="2930794" cy="52143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7CA21E-766D-4109-A665-7CB92ABB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360" y="829000"/>
            <a:ext cx="3047619" cy="52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B62CBD-D4D3-4913-B9ED-CE5A98DD9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094" y="829001"/>
            <a:ext cx="3180952" cy="52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527163-7AF3-4240-AEAC-93D75DDA82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966159"/>
            <a:ext cx="11554831" cy="51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541FA1-3338-4413-ACC1-397EF62D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5A38E1-10AC-4112-BC25-283FC70F2E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888521"/>
            <a:ext cx="11387455" cy="52341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1692194-F875-48D9-B643-89A1991510CC}"/>
              </a:ext>
            </a:extLst>
          </p:cNvPr>
          <p:cNvSpPr txBox="1"/>
          <p:nvPr/>
        </p:nvSpPr>
        <p:spPr>
          <a:xfrm>
            <a:off x="5201728" y="69011"/>
            <a:ext cx="263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扫描链接</a:t>
            </a:r>
          </a:p>
        </p:txBody>
      </p:sp>
    </p:spTree>
    <p:extLst>
      <p:ext uri="{BB962C8B-B14F-4D97-AF65-F5344CB8AC3E}">
        <p14:creationId xmlns:p14="http://schemas.microsoft.com/office/powerpoint/2010/main" val="130689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L2</a:t>
            </a:r>
            <a:r>
              <a:rPr lang="zh-CN" altLang="en-US" sz="3200" dirty="0">
                <a:solidFill>
                  <a:schemeClr val="bg1"/>
                </a:solidFill>
              </a:rPr>
              <a:t>基础版教程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F4CCFE-E682-486B-9396-00B2E94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42" y="1138687"/>
            <a:ext cx="5481883" cy="3913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a5c737-2527-451b-a6cc-313a70f4ce21"/>
  <p:tag name="COMMONDATA" val="eyJoZGlkIjoiYmYzMzljMDIxODdkZDg5YmQyNjMzZDJlZmQ5Y2IwY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186</Words>
  <Application>Microsoft Office PowerPoint</Application>
  <PresentationFormat>宽屏</PresentationFormat>
  <Paragraphs>39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思源黑体 CN Bold</vt:lpstr>
      <vt:lpstr>思源黑体 CN Medium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TG</cp:lastModifiedBy>
  <cp:revision>233</cp:revision>
  <dcterms:created xsi:type="dcterms:W3CDTF">2019-06-19T02:08:00Z</dcterms:created>
  <dcterms:modified xsi:type="dcterms:W3CDTF">2023-09-19T01:18:22Z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