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63" r:id="rId3"/>
    <p:sldId id="308" r:id="rId4"/>
    <p:sldId id="310" r:id="rId5"/>
    <p:sldId id="312" r:id="rId6"/>
    <p:sldId id="314" r:id="rId7"/>
    <p:sldId id="311" r:id="rId8"/>
    <p:sldId id="313" r:id="rId9"/>
    <p:sldId id="307" r:id="rId10"/>
    <p:sldId id="309" r:id="rId11"/>
    <p:sldId id="269" r:id="rId12"/>
    <p:sldId id="306" r:id="rId13"/>
    <p:sldId id="305" r:id="rId14"/>
    <p:sldId id="304" r:id="rId15"/>
    <p:sldId id="302" r:id="rId16"/>
    <p:sldId id="297" r:id="rId17"/>
    <p:sldId id="298" r:id="rId18"/>
    <p:sldId id="282" r:id="rId19"/>
    <p:sldId id="271" r:id="rId20"/>
    <p:sldId id="283" r:id="rId21"/>
    <p:sldId id="285" r:id="rId22"/>
    <p:sldId id="296" r:id="rId23"/>
    <p:sldId id="286" r:id="rId24"/>
    <p:sldId id="294" r:id="rId25"/>
    <p:sldId id="293" r:id="rId26"/>
    <p:sldId id="287" r:id="rId27"/>
    <p:sldId id="300" r:id="rId28"/>
    <p:sldId id="299" r:id="rId29"/>
    <p:sldId id="278" r:id="rId30"/>
    <p:sldId id="280" r:id="rId31"/>
    <p:sldId id="289" r:id="rId32"/>
    <p:sldId id="273" r:id="rId33"/>
    <p:sldId id="279" r:id="rId34"/>
    <p:sldId id="281" r:id="rId35"/>
    <p:sldId id="270" r:id="rId36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108"/>
      </p:cViewPr>
      <p:guideLst>
        <p:guide orient="horz" pos="213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8.xml"/><Relationship Id="rId4" Type="http://schemas.openxmlformats.org/officeDocument/2006/relationships/tags" Target="../tags/tag3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9.xml"/><Relationship Id="rId4" Type="http://schemas.openxmlformats.org/officeDocument/2006/relationships/tags" Target="../tags/tag5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7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0.xml"/><Relationship Id="rId4" Type="http://schemas.openxmlformats.org/officeDocument/2006/relationships/tags" Target="../tags/tag99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9.xml"/><Relationship Id="rId4" Type="http://schemas.openxmlformats.org/officeDocument/2006/relationships/tags" Target="../tags/tag2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2023/9/27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2023/9/27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9.xml"/><Relationship Id="rId18" Type="http://schemas.openxmlformats.org/officeDocument/2006/relationships/tags" Target="../tags/tag4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43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4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41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tags" Target="../tags/tag113.xml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12" Type="http://schemas.openxmlformats.org/officeDocument/2006/relationships/tags" Target="../tags/tag112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tags" Target="../tags/tag111.xml"/><Relationship Id="rId5" Type="http://schemas.openxmlformats.org/officeDocument/2006/relationships/tags" Target="../tags/tag105.xml"/><Relationship Id="rId15" Type="http://schemas.openxmlformats.org/officeDocument/2006/relationships/image" Target="../media/image6.png"/><Relationship Id="rId10" Type="http://schemas.openxmlformats.org/officeDocument/2006/relationships/tags" Target="../tags/tag110.xml"/><Relationship Id="rId4" Type="http://schemas.openxmlformats.org/officeDocument/2006/relationships/tags" Target="../tags/tag104.xml"/><Relationship Id="rId9" Type="http://schemas.openxmlformats.org/officeDocument/2006/relationships/tags" Target="../tags/tag109.xml"/><Relationship Id="rId14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6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06869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091144" y="1825284"/>
            <a:ext cx="7479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6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注册制，结构牛</a:t>
            </a:r>
          </a:p>
        </p:txBody>
      </p:sp>
      <p:sp>
        <p:nvSpPr>
          <p:cNvPr id="9" name="矩形 8"/>
          <p:cNvSpPr/>
          <p:nvPr/>
        </p:nvSpPr>
        <p:spPr>
          <a:xfrm>
            <a:off x="460438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461073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456628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561530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陈灼基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4604385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A1120620030004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882765" y="3982720"/>
            <a:ext cx="287783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2023.2.21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934309" y="60386"/>
            <a:ext cx="3355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L2</a:t>
            </a:r>
            <a:r>
              <a:rPr lang="zh-CN" altLang="en-US" sz="3200" dirty="0">
                <a:solidFill>
                  <a:schemeClr val="bg1"/>
                </a:solidFill>
              </a:rPr>
              <a:t>基础版教程</a:t>
            </a:r>
            <a:endParaRPr lang="en-US" altLang="zh-CN" sz="3200" dirty="0">
              <a:solidFill>
                <a:schemeClr val="bg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8F4CCFE-E682-486B-9396-00B2E9400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742" y="1138687"/>
            <a:ext cx="5481883" cy="39136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015C4C7-C96E-4753-B910-F9FA50A1D6F7}"/>
              </a:ext>
            </a:extLst>
          </p:cNvPr>
          <p:cNvSpPr txBox="1"/>
          <p:nvPr/>
        </p:nvSpPr>
        <p:spPr>
          <a:xfrm>
            <a:off x="4658264" y="163901"/>
            <a:ext cx="3157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盘口语言揭秘课程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88767E3-FB4F-4F51-9011-E16BE3044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36762"/>
            <a:ext cx="11464506" cy="526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40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24C0F32-981E-4141-9A30-FE5F94220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80" y="86264"/>
            <a:ext cx="11835443" cy="658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3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1FF1835-A295-4B64-9A4B-5CA1FAD18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761" y="1268084"/>
            <a:ext cx="9190883" cy="407996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EFA359D-CF08-4069-9E15-0334C2FC8621}"/>
              </a:ext>
            </a:extLst>
          </p:cNvPr>
          <p:cNvSpPr txBox="1"/>
          <p:nvPr/>
        </p:nvSpPr>
        <p:spPr>
          <a:xfrm>
            <a:off x="5641676" y="91228"/>
            <a:ext cx="2242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AI</a:t>
            </a:r>
            <a:r>
              <a:rPr lang="zh-CN" altLang="en-US" sz="3600" dirty="0">
                <a:solidFill>
                  <a:schemeClr val="bg1"/>
                </a:solidFill>
              </a:rPr>
              <a:t>牛</a:t>
            </a:r>
          </a:p>
        </p:txBody>
      </p:sp>
    </p:spTree>
    <p:extLst>
      <p:ext uri="{BB962C8B-B14F-4D97-AF65-F5344CB8AC3E}">
        <p14:creationId xmlns:p14="http://schemas.microsoft.com/office/powerpoint/2010/main" val="2627794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A1CFD83-B33C-4251-B993-818C74CD0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38" y="810883"/>
            <a:ext cx="11343736" cy="517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58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6E2791-DB24-4BB2-BFFD-0844DC434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31" y="940279"/>
            <a:ext cx="11533517" cy="513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68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7AE53A0-D7D4-4045-A3D6-58282C82096F}"/>
              </a:ext>
            </a:extLst>
          </p:cNvPr>
          <p:cNvSpPr txBox="1"/>
          <p:nvPr/>
        </p:nvSpPr>
        <p:spPr>
          <a:xfrm>
            <a:off x="4804914" y="146649"/>
            <a:ext cx="3614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主力进攻和主力趋势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1078015-1C14-48A6-B808-937DD0416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88" y="828136"/>
            <a:ext cx="6345848" cy="520172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19ED5C3-4BBF-4DA5-8A87-226C98C8333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l="7535" t="14057" r="50000" b="2296"/>
          <a:stretch>
            <a:fillRect/>
          </a:stretch>
        </p:blipFill>
        <p:spPr>
          <a:xfrm>
            <a:off x="7755147" y="983411"/>
            <a:ext cx="3847382" cy="4839419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92583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934309" y="60386"/>
            <a:ext cx="3355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委托队列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24B82F1-D6AF-4807-9396-98F58DC7F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47" y="914400"/>
            <a:ext cx="11361905" cy="51327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4973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934309" y="60386"/>
            <a:ext cx="3355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委托队列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1FF833D-8F46-470D-AC5A-FA0CC3E4F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11" y="974784"/>
            <a:ext cx="10472467" cy="5124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7697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934308" y="60386"/>
            <a:ext cx="4261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庄散博弈</a:t>
            </a:r>
            <a:r>
              <a:rPr lang="en-US" altLang="zh-CN" sz="3200" dirty="0">
                <a:solidFill>
                  <a:schemeClr val="bg1"/>
                </a:solidFill>
              </a:rPr>
              <a:t>——</a:t>
            </a:r>
            <a:r>
              <a:rPr lang="zh-CN" altLang="en-US" sz="3200" dirty="0">
                <a:solidFill>
                  <a:schemeClr val="bg1"/>
                </a:solidFill>
              </a:rPr>
              <a:t>擒涨停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DE46E27-D0D2-455B-A1FC-641B1B855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89" y="983412"/>
            <a:ext cx="11136702" cy="5055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8319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791388C-88FC-432B-B51B-21F1D219B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538" y="845389"/>
            <a:ext cx="3230575" cy="51672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66D51B-5F2D-43FD-819B-EF659CC2F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213" y="877738"/>
            <a:ext cx="3588589" cy="51672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E251C04-639E-4576-91AE-5B9BFD88C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14" y="828136"/>
            <a:ext cx="3711548" cy="526642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BFA05C5-01FD-4B5E-9C97-39A5D1F3FF1E}"/>
              </a:ext>
            </a:extLst>
          </p:cNvPr>
          <p:cNvSpPr txBox="1"/>
          <p:nvPr/>
        </p:nvSpPr>
        <p:spPr>
          <a:xfrm>
            <a:off x="3761116" y="198408"/>
            <a:ext cx="4917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L2</a:t>
            </a:r>
            <a:r>
              <a:rPr lang="zh-CN" altLang="en-US" sz="2400" dirty="0">
                <a:solidFill>
                  <a:schemeClr val="bg1"/>
                </a:solidFill>
              </a:rPr>
              <a:t>基础版升级</a:t>
            </a:r>
            <a:r>
              <a:rPr lang="en-US" altLang="zh-CN" sz="2400" dirty="0">
                <a:solidFill>
                  <a:schemeClr val="bg1"/>
                </a:solidFill>
              </a:rPr>
              <a:t>——</a:t>
            </a:r>
            <a:r>
              <a:rPr lang="zh-CN" altLang="en-US" sz="2400" dirty="0">
                <a:solidFill>
                  <a:schemeClr val="bg1"/>
                </a:solidFill>
              </a:rPr>
              <a:t>四大短线战法</a:t>
            </a:r>
          </a:p>
        </p:txBody>
      </p:sp>
    </p:spTree>
    <p:extLst>
      <p:ext uri="{BB962C8B-B14F-4D97-AF65-F5344CB8AC3E}">
        <p14:creationId xmlns:p14="http://schemas.microsoft.com/office/powerpoint/2010/main" val="3108764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563373" y="60386"/>
            <a:ext cx="472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庄散博弈</a:t>
            </a:r>
            <a:r>
              <a:rPr lang="en-US" altLang="zh-CN" sz="3200" dirty="0">
                <a:solidFill>
                  <a:schemeClr val="bg1"/>
                </a:solidFill>
              </a:rPr>
              <a:t>——</a:t>
            </a:r>
            <a:r>
              <a:rPr lang="zh-CN" altLang="en-US" sz="3200" dirty="0">
                <a:solidFill>
                  <a:schemeClr val="bg1"/>
                </a:solidFill>
              </a:rPr>
              <a:t>高抛低吸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0250162-4817-4C40-9072-ED0F0CC34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53" y="931653"/>
            <a:ext cx="11274724" cy="50637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398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D90DBD2-83D0-4B25-87C9-C59CCEE0A0C8}"/>
              </a:ext>
            </a:extLst>
          </p:cNvPr>
          <p:cNvSpPr txBox="1"/>
          <p:nvPr/>
        </p:nvSpPr>
        <p:spPr>
          <a:xfrm>
            <a:off x="4649638" y="172529"/>
            <a:ext cx="3623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四线开花擒涨停板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87C0179-A1CC-4D6C-B5A9-B8DE56FDA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74" y="948907"/>
            <a:ext cx="11309230" cy="515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40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934309" y="60386"/>
            <a:ext cx="3355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逐笔成交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BED73E0-E525-4814-A82D-56204A7E7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62" y="897147"/>
            <a:ext cx="11390476" cy="4951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316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D90DBD2-83D0-4B25-87C9-C59CCEE0A0C8}"/>
              </a:ext>
            </a:extLst>
          </p:cNvPr>
          <p:cNvSpPr txBox="1"/>
          <p:nvPr/>
        </p:nvSpPr>
        <p:spPr>
          <a:xfrm>
            <a:off x="4701395" y="120771"/>
            <a:ext cx="342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如何高抛低吸和做</a:t>
            </a:r>
            <a:r>
              <a:rPr lang="en-US" altLang="zh-CN" sz="2400" dirty="0">
                <a:solidFill>
                  <a:schemeClr val="bg1"/>
                </a:solidFill>
              </a:rPr>
              <a:t>T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239914F-6554-4BBE-BF33-FB168AD89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34" y="879894"/>
            <a:ext cx="11024558" cy="514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55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563C6F4-C18C-424F-82D3-015B0FD76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260" y="948906"/>
            <a:ext cx="5702060" cy="492568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9FD3D34-D1CD-491C-BE6A-2BD6F6701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29" y="1311216"/>
            <a:ext cx="5029200" cy="383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98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9A4E132-6222-4302-93FB-413B75FEDCE8}"/>
              </a:ext>
            </a:extLst>
          </p:cNvPr>
          <p:cNvSpPr txBox="1"/>
          <p:nvPr/>
        </p:nvSpPr>
        <p:spPr>
          <a:xfrm>
            <a:off x="4942935" y="103517"/>
            <a:ext cx="1768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扫描途径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8F6D09A-9FB9-4879-8D4C-1FCF23C25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3" y="707366"/>
            <a:ext cx="11973464" cy="571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98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C1188C-58F5-4BBA-A691-340DEE0A3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137"/>
            <a:ext cx="11887200" cy="553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72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0136E8-6F38-437B-B619-D6F6587C82C5}"/>
              </a:ext>
            </a:extLst>
          </p:cNvPr>
          <p:cNvSpPr txBox="1"/>
          <p:nvPr/>
        </p:nvSpPr>
        <p:spPr>
          <a:xfrm>
            <a:off x="3959525" y="215660"/>
            <a:ext cx="3347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L2</a:t>
            </a:r>
            <a:r>
              <a:rPr lang="zh-CN" altLang="en-US" sz="2400" dirty="0">
                <a:solidFill>
                  <a:schemeClr val="bg1"/>
                </a:solidFill>
              </a:rPr>
              <a:t>基础版购买链接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6A4DB5E-79E8-4E42-98D5-49DF2EF0FCA1}"/>
              </a:ext>
            </a:extLst>
          </p:cNvPr>
          <p:cNvSpPr txBox="1"/>
          <p:nvPr/>
        </p:nvSpPr>
        <p:spPr>
          <a:xfrm>
            <a:off x="2199736" y="1466490"/>
            <a:ext cx="8505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L2</a:t>
            </a:r>
            <a:r>
              <a:rPr lang="zh-CN" altLang="en-US" dirty="0"/>
              <a:t>基础版：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https://m.n8n8.cn/huodong/2019/profitModel/l2basic?open=renewal&amp;useId=2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2270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601C76D8-9A5A-4359-B518-438B0929179C}"/>
              </a:ext>
            </a:extLst>
          </p:cNvPr>
          <p:cNvSpPr txBox="1"/>
          <p:nvPr/>
        </p:nvSpPr>
        <p:spPr>
          <a:xfrm>
            <a:off x="4685581" y="139844"/>
            <a:ext cx="2820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交易对手课程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E1BD8D8-B511-4BCC-AAC3-A9F56038B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45" y="905774"/>
            <a:ext cx="10955548" cy="522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77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8DE992E-5329-459E-8F1A-0E99FE233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792" y="888521"/>
            <a:ext cx="7798280" cy="513271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A3E4100-E907-4A57-9096-5B4222DA8FCE}"/>
              </a:ext>
            </a:extLst>
          </p:cNvPr>
          <p:cNvSpPr txBox="1"/>
          <p:nvPr/>
        </p:nvSpPr>
        <p:spPr>
          <a:xfrm>
            <a:off x="4770407" y="138023"/>
            <a:ext cx="2432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课程提纲</a:t>
            </a:r>
          </a:p>
        </p:txBody>
      </p:sp>
    </p:spTree>
    <p:extLst>
      <p:ext uri="{BB962C8B-B14F-4D97-AF65-F5344CB8AC3E}">
        <p14:creationId xmlns:p14="http://schemas.microsoft.com/office/powerpoint/2010/main" val="2366824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23F4BEE-2DD9-4A6C-A928-D38247AA78DB}"/>
              </a:ext>
            </a:extLst>
          </p:cNvPr>
          <p:cNvSpPr txBox="1"/>
          <p:nvPr/>
        </p:nvSpPr>
        <p:spPr>
          <a:xfrm>
            <a:off x="4668328" y="146650"/>
            <a:ext cx="2855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L2</a:t>
            </a:r>
            <a:r>
              <a:rPr lang="zh-CN" altLang="en-US" sz="2000" dirty="0">
                <a:solidFill>
                  <a:schemeClr val="bg1"/>
                </a:solidFill>
              </a:rPr>
              <a:t>基础版强大功能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D6F4C9C-D72D-47D3-8918-EF8D1FAE6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84" y="828133"/>
            <a:ext cx="3433113" cy="520172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8C928FA-DEF8-4673-BDCC-7F3A68C82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311" y="910085"/>
            <a:ext cx="3559972" cy="503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34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A94D3FC-8006-4F71-981C-E3A0C293E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56" y="767751"/>
            <a:ext cx="11171206" cy="54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59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934309" y="60386"/>
            <a:ext cx="3355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投资策略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14DF7DA-678C-4FCF-98E1-65196FE9BB37}"/>
              </a:ext>
            </a:extLst>
          </p:cNvPr>
          <p:cNvSpPr txBox="1"/>
          <p:nvPr/>
        </p:nvSpPr>
        <p:spPr>
          <a:xfrm>
            <a:off x="2708695" y="1570007"/>
            <a:ext cx="83848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</a:t>
            </a:r>
            <a:r>
              <a:rPr lang="zh-CN" altLang="en-US" sz="2400" dirty="0"/>
              <a:t>、三板斧：上升回档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、控盘双突破（股价突破年线、半年线）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、主题猎手战法：结合热点、</a:t>
            </a:r>
            <a:r>
              <a:rPr lang="en-US" altLang="zh-CN" sz="2400" dirty="0"/>
              <a:t>L2</a:t>
            </a:r>
            <a:r>
              <a:rPr lang="zh-CN" altLang="en-US" sz="2400" dirty="0"/>
              <a:t>资金等指标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4</a:t>
            </a:r>
            <a:r>
              <a:rPr lang="zh-CN" altLang="en-US" sz="2400" dirty="0"/>
              <a:t>、机构增仓、北向阻击选股，指标择时操作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28974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A8AEA55-3A14-449C-BDDA-56F7471CE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79894"/>
            <a:ext cx="11291977" cy="522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633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82F3FED-03BA-4AC6-AB27-1493DACC7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86" y="914399"/>
            <a:ext cx="11317856" cy="510683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BC98F6E-060E-4161-AFB0-87D82311C6C3}"/>
              </a:ext>
            </a:extLst>
          </p:cNvPr>
          <p:cNvSpPr txBox="1"/>
          <p:nvPr/>
        </p:nvSpPr>
        <p:spPr>
          <a:xfrm>
            <a:off x="4718649" y="77638"/>
            <a:ext cx="247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</a:rPr>
              <a:t>购买路径</a:t>
            </a:r>
          </a:p>
        </p:txBody>
      </p:sp>
    </p:spTree>
    <p:extLst>
      <p:ext uri="{BB962C8B-B14F-4D97-AF65-F5344CB8AC3E}">
        <p14:creationId xmlns:p14="http://schemas.microsoft.com/office/powerpoint/2010/main" val="42210975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72FA512-64C5-490B-A7C7-5FDBA19AC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645" y="767750"/>
            <a:ext cx="8134709" cy="532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45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BE8E32E-A201-425D-8434-119BC26AC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08" y="802256"/>
            <a:ext cx="11662915" cy="532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21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C46EB5E-3EF1-454F-B95E-AF3FF18BE36D}"/>
              </a:ext>
            </a:extLst>
          </p:cNvPr>
          <p:cNvSpPr txBox="1"/>
          <p:nvPr/>
        </p:nvSpPr>
        <p:spPr>
          <a:xfrm>
            <a:off x="5434642" y="120770"/>
            <a:ext cx="1535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升级方法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602E21D-4C24-4128-89DC-97A6A0BE1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94" y="957531"/>
            <a:ext cx="2365517" cy="51328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42E6C08-4885-4A88-9836-B19AB61D2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783" y="957531"/>
            <a:ext cx="2930794" cy="521432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57CA21E-766D-4109-A665-7CB92ABBE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360" y="829000"/>
            <a:ext cx="3047619" cy="520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2B62CBD-D4D3-4913-B9ED-CE5A98DD9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1094" y="829001"/>
            <a:ext cx="3180952" cy="526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24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6527163-7AF3-4240-AEAC-93D75DDA829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40995" y="966159"/>
            <a:ext cx="11554831" cy="515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54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4541FA1-3338-4413-ACC1-397EF62D7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60" y="621102"/>
            <a:ext cx="11800936" cy="57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85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45A38E1-10AC-4112-BC25-283FC70F2EB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40995" y="888521"/>
            <a:ext cx="11387455" cy="523414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1692194-F875-48D9-B643-89A1991510CC}"/>
              </a:ext>
            </a:extLst>
          </p:cNvPr>
          <p:cNvSpPr txBox="1"/>
          <p:nvPr/>
        </p:nvSpPr>
        <p:spPr>
          <a:xfrm>
            <a:off x="5201728" y="69011"/>
            <a:ext cx="2631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扫描链接</a:t>
            </a:r>
          </a:p>
        </p:txBody>
      </p:sp>
    </p:spTree>
    <p:extLst>
      <p:ext uri="{BB962C8B-B14F-4D97-AF65-F5344CB8AC3E}">
        <p14:creationId xmlns:p14="http://schemas.microsoft.com/office/powerpoint/2010/main" val="13068980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4a5c737-2527-451b-a6cc-313a70f4ce21"/>
  <p:tag name="COMMONDATA" val="eyJoZGlkIjoiYmYzMzljMDIxODdkZDg5YmQyNjMzZDJlZmQ5Y2IwYj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12.907086614174,&quot;width&quot;:18489.056692913386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12.907086614174,&quot;width&quot;:18489.056692913386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186</Words>
  <Application>Microsoft Office PowerPoint</Application>
  <PresentationFormat>宽屏</PresentationFormat>
  <Paragraphs>39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41" baseType="lpstr">
      <vt:lpstr>思源黑体 CN Bold</vt:lpstr>
      <vt:lpstr>思源黑体 CN Medium</vt:lpstr>
      <vt:lpstr>微软雅黑</vt:lpstr>
      <vt:lpstr>Arial</vt:lpstr>
      <vt:lpstr>Wingdings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TG</cp:lastModifiedBy>
  <cp:revision>235</cp:revision>
  <dcterms:created xsi:type="dcterms:W3CDTF">2019-06-19T02:08:00Z</dcterms:created>
  <dcterms:modified xsi:type="dcterms:W3CDTF">2023-09-27T01:08:03Z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67F8E99CA25843CDBAFD0150A9FB820A</vt:lpwstr>
  </property>
</Properties>
</file>