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0"/>
  </p:notesMasterIdLst>
  <p:handoutMasterIdLst>
    <p:handoutMasterId r:id="rId21"/>
  </p:handoutMasterIdLst>
  <p:sldIdLst>
    <p:sldId id="4166" r:id="rId4"/>
    <p:sldId id="4167" r:id="rId5"/>
    <p:sldId id="4168" r:id="rId6"/>
    <p:sldId id="4259" r:id="rId7"/>
    <p:sldId id="4220" r:id="rId8"/>
    <p:sldId id="4278" r:id="rId9"/>
    <p:sldId id="4280" r:id="rId10"/>
    <p:sldId id="4229" r:id="rId11"/>
    <p:sldId id="4272" r:id="rId12"/>
    <p:sldId id="4277" r:id="rId13"/>
    <p:sldId id="4279" r:id="rId14"/>
    <p:sldId id="4183" r:id="rId15"/>
    <p:sldId id="4209" r:id="rId16"/>
    <p:sldId id="4184" r:id="rId17"/>
    <p:sldId id="4189" r:id="rId18"/>
    <p:sldId id="4230" r:id="rId19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47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image" Target="../media/image3.png"/><Relationship Id="rId3" Type="http://schemas.openxmlformats.org/officeDocument/2006/relationships/tags" Target="../tags/tag144.xml"/><Relationship Id="rId2" Type="http://schemas.openxmlformats.org/officeDocument/2006/relationships/image" Target="../media/image1.png"/><Relationship Id="rId1" Type="http://schemas.openxmlformats.org/officeDocument/2006/relationships/tags" Target="../tags/tag14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近期异动（锂电）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380" y="908685"/>
            <a:ext cx="4296410" cy="5461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0" y="793115"/>
            <a:ext cx="3784600" cy="31235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550" y="793115"/>
            <a:ext cx="4131945" cy="4958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85" y="3827780"/>
            <a:ext cx="3385185" cy="25419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近期异动（医药）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765" y="1029970"/>
            <a:ext cx="4745355" cy="5232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905" y="930275"/>
            <a:ext cx="5330190" cy="3067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575" y="1029970"/>
            <a:ext cx="3364865" cy="3650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530" y="3694430"/>
            <a:ext cx="3683000" cy="2898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520430" y="499491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选择风口当天首板股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选择控盘</a:t>
            </a:r>
            <a:r>
              <a:rPr lang="en-US" altLang="zh-CN"/>
              <a:t>+</a:t>
            </a:r>
            <a:r>
              <a:rPr lang="zh-CN" altLang="en-US"/>
              <a:t>绩优突破方向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0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高低切换，聚焦控盘</a:t>
            </a:r>
            <a:endParaRPr lang="zh-CN" altLang="en-US" sz="60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2025.11.16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 descr="11月节奏回顾"/>
          <p:cNvPicPr>
            <a:picLocks noChangeAspect="1"/>
          </p:cNvPicPr>
          <p:nvPr/>
        </p:nvPicPr>
        <p:blipFill>
          <a:blip r:embed="rId2"/>
          <a:srcRect t="6826" r="3964" b="5487"/>
          <a:stretch>
            <a:fillRect/>
          </a:stretch>
        </p:blipFill>
        <p:spPr>
          <a:xfrm>
            <a:off x="3526790" y="800735"/>
            <a:ext cx="8522970" cy="56857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月看点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98165" y="5904230"/>
            <a:ext cx="2305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highlight>
                  <a:srgbClr val="FFFF00"/>
                </a:highlight>
              </a:rPr>
              <a:t>以上涉及股票仅作为回顾案例讲解不作为推荐</a:t>
            </a:r>
            <a:endParaRPr lang="zh-CN" altLang="en-US" sz="1400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9789" r="15574"/>
          <a:stretch>
            <a:fillRect/>
          </a:stretch>
        </p:blipFill>
        <p:spPr>
          <a:xfrm>
            <a:off x="0" y="914400"/>
            <a:ext cx="3851910" cy="49155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控盘板块的分化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8760" y="4977130"/>
            <a:ext cx="4104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大市值高控盘权重</a:t>
            </a:r>
            <a:r>
              <a:rPr lang="zh-CN" altLang="en-US">
                <a:highlight>
                  <a:srgbClr val="FFFF00"/>
                </a:highlight>
              </a:rPr>
              <a:t>易带动指数走高。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走弱信号：</a:t>
            </a:r>
            <a:r>
              <a:rPr lang="zh-CN" altLang="en-US">
                <a:highlight>
                  <a:srgbClr val="FFFF00"/>
                </a:highlight>
              </a:rPr>
              <a:t>击穿熊线控盘降低股价反抽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" y="904240"/>
            <a:ext cx="3314700" cy="2438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595" y="768350"/>
            <a:ext cx="3757930" cy="3177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940" y="760095"/>
            <a:ext cx="3676015" cy="3112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605" y="3764915"/>
            <a:ext cx="3544570" cy="28390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椭圆 10"/>
          <p:cNvSpPr/>
          <p:nvPr/>
        </p:nvSpPr>
        <p:spPr>
          <a:xfrm>
            <a:off x="5537200" y="2936875"/>
            <a:ext cx="553720" cy="454660"/>
          </a:xfrm>
          <a:prstGeom prst="ellipse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9865995" y="2811780"/>
            <a:ext cx="553720" cy="454660"/>
          </a:xfrm>
          <a:prstGeom prst="ellipse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929120" y="4408805"/>
            <a:ext cx="21043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科技类控盘降低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注意分化加大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资金降低反抽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作为减仓点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新异动方向（医药）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" y="1029970"/>
            <a:ext cx="5232400" cy="5232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015" y="1029970"/>
            <a:ext cx="5680075" cy="52330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_17632881416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下周看点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异动（消费）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11.13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925" y="1049020"/>
            <a:ext cx="3987800" cy="5188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080" y="1319530"/>
            <a:ext cx="3714115" cy="39935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625" y="868045"/>
            <a:ext cx="3447415" cy="3180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760" y="3767455"/>
            <a:ext cx="3629660" cy="27781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580</Words>
  <Application>WPS 演示</Application>
  <PresentationFormat>宽屏</PresentationFormat>
  <Paragraphs>93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1087</cp:revision>
  <dcterms:created xsi:type="dcterms:W3CDTF">2019-06-19T02:08:00Z</dcterms:created>
  <dcterms:modified xsi:type="dcterms:W3CDTF">2025-11-16T10:16:04Z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67F8E99CA25843CDBAFD0150A9FB820A</vt:lpwstr>
  </property>
</Properties>
</file>