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21"/>
  </p:notesMasterIdLst>
  <p:sldIdLst>
    <p:sldId id="428" r:id="rId6"/>
    <p:sldId id="416" r:id="rId7"/>
    <p:sldId id="267" r:id="rId8"/>
    <p:sldId id="475" r:id="rId9"/>
    <p:sldId id="486" r:id="rId10"/>
    <p:sldId id="469" r:id="rId11"/>
    <p:sldId id="271" r:id="rId12"/>
    <p:sldId id="421" r:id="rId13"/>
    <p:sldId id="480" r:id="rId14"/>
    <p:sldId id="488" r:id="rId15"/>
    <p:sldId id="489" r:id="rId16"/>
    <p:sldId id="495" r:id="rId17"/>
    <p:sldId id="496" r:id="rId18"/>
    <p:sldId id="497" r:id="rId19"/>
    <p:sldId id="468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EE"/>
    <a:srgbClr val="EB23CD"/>
    <a:srgbClr val="FFFFFF"/>
    <a:srgbClr val="0A2EA8"/>
    <a:srgbClr val="132AAC"/>
    <a:srgbClr val="7399DC"/>
    <a:srgbClr val="C50001"/>
    <a:srgbClr val="C60101"/>
    <a:srgbClr val="915C09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88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5" Type="http://schemas.openxmlformats.org/officeDocument/2006/relationships/tags" Target="../tags/tag22.xml"/><Relationship Id="rId4" Type="http://schemas.openxmlformats.org/officeDocument/2006/relationships/image" Target="../media/image11.png"/><Relationship Id="rId3" Type="http://schemas.openxmlformats.org/officeDocument/2006/relationships/tags" Target="../tags/tag2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12.png"/><Relationship Id="rId7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tags" Target="../tags/tag24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5" Type="http://schemas.openxmlformats.org/officeDocument/2006/relationships/tags" Target="../tags/tag28.xml"/><Relationship Id="rId4" Type="http://schemas.openxmlformats.org/officeDocument/2006/relationships/image" Target="../media/image11.png"/><Relationship Id="rId3" Type="http://schemas.openxmlformats.org/officeDocument/2006/relationships/tags" Target="../tags/tag27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0330"/>
            <a:ext cx="12192000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                    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27910" y="6383655"/>
            <a:ext cx="2494280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b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tags" Target="../tags/tag6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image" Target="../media/image15.png"/><Relationship Id="rId1" Type="http://schemas.openxmlformats.org/officeDocument/2006/relationships/tags" Target="../tags/tag65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8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tags" Target="../tags/tag84.xml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tags" Target="../tags/tag85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5.xml"/><Relationship Id="rId5" Type="http://schemas.openxmlformats.org/officeDocument/2006/relationships/tags" Target="../tags/tag86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16.png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40325" y="3505835"/>
            <a:ext cx="3176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0820" y="1148715"/>
            <a:ext cx="744855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风口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T+3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布局拐点回档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航天板块大单后的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endParaRPr lang="en-US" alt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80" y="1023620"/>
            <a:ext cx="4465320" cy="4810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910" y="1023620"/>
            <a:ext cx="3910330" cy="4810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285" y="939165"/>
            <a:ext cx="2844800" cy="4835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回档的选择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t="2306"/>
          <a:stretch>
            <a:fillRect/>
          </a:stretch>
        </p:blipFill>
        <p:spPr>
          <a:xfrm>
            <a:off x="172720" y="946785"/>
            <a:ext cx="4850765" cy="5056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985" y="946785"/>
            <a:ext cx="4494530" cy="45745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570" y="1115060"/>
            <a:ext cx="2912745" cy="2856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165" y="1617345"/>
            <a:ext cx="2645410" cy="2354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945" y="3921760"/>
            <a:ext cx="3147695" cy="25031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26-06投资日历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5329" cy="5929200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5" name="图片 4" descr="2026-06投资日历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20" y="622935"/>
            <a:ext cx="3634740" cy="5928360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73926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62382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878705" y="15220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4073525" y="14389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086225" y="23221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4878705" y="24053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T+3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回档节奏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30935" y="22860"/>
            <a:ext cx="104374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市场环境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9155" y="1290955"/>
            <a:ext cx="1026033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endParaRPr lang="zh-CN" altLang="en-US" sz="2400">
              <a:solidFill>
                <a:srgbClr val="F315F3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3355" y="760095"/>
            <a:ext cx="8531225" cy="5581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8957945" y="1200785"/>
            <a:ext cx="305181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12</a:t>
            </a:r>
            <a:r>
              <a:rPr lang="zh-CN" altLang="en-US">
                <a:highlight>
                  <a:srgbClr val="FFFF00"/>
                </a:highlight>
              </a:rPr>
              <a:t>月中</a:t>
            </a:r>
            <a:r>
              <a:rPr lang="en-US" altLang="zh-CN">
                <a:highlight>
                  <a:srgbClr val="FFFF00"/>
                </a:highlight>
              </a:rPr>
              <a:t>——1</a:t>
            </a:r>
            <a:r>
              <a:rPr lang="zh-CN" altLang="en-US">
                <a:highlight>
                  <a:srgbClr val="FFFF00"/>
                </a:highlight>
              </a:rPr>
              <a:t>月中：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①周线死叉增多</a:t>
            </a:r>
            <a:endParaRPr lang="zh-CN" altLang="en-US"/>
          </a:p>
          <a:p>
            <a:r>
              <a:rPr lang="zh-CN" altLang="en-US"/>
              <a:t>②资金走弱</a:t>
            </a:r>
            <a:endParaRPr lang="zh-CN" altLang="en-US"/>
          </a:p>
          <a:p>
            <a:r>
              <a:rPr lang="zh-CN" altLang="en-US"/>
              <a:t>③熊线下移引发牛线下移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策略：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①盘弱个股收缩仓位</a:t>
            </a:r>
            <a:endParaRPr lang="zh-CN" altLang="en-US"/>
          </a:p>
          <a:p>
            <a:r>
              <a:rPr lang="zh-CN" altLang="en-US"/>
              <a:t>②牛线下移开始买指数</a:t>
            </a:r>
            <a:r>
              <a:rPr lang="en-US" altLang="zh-CN"/>
              <a:t>ETF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周线金叉区域板块减少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3920" y="915035"/>
            <a:ext cx="4006215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435" y="1028700"/>
            <a:ext cx="8196580" cy="3882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413125" y="5179695"/>
            <a:ext cx="4897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62</a:t>
            </a:r>
            <a:r>
              <a:rPr lang="zh-CN" altLang="en-US">
                <a:highlight>
                  <a:srgbClr val="FFFF00"/>
                </a:highlight>
              </a:rPr>
              <a:t>个行业板块周线金叉板块仅剩</a:t>
            </a:r>
            <a:r>
              <a:rPr lang="en-US" altLang="zh-CN">
                <a:highlight>
                  <a:srgbClr val="FFFF00"/>
                </a:highlight>
              </a:rPr>
              <a:t>10</a:t>
            </a:r>
            <a:r>
              <a:rPr lang="zh-CN" altLang="en-US">
                <a:highlight>
                  <a:srgbClr val="FFFF00"/>
                </a:highlight>
              </a:rPr>
              <a:t>个。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控盘类板块的波段属性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3920" y="915035"/>
            <a:ext cx="4006215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035" y="836295"/>
            <a:ext cx="8188960" cy="5452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195" y="1038225"/>
            <a:ext cx="4301490" cy="2490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720" y="3755390"/>
            <a:ext cx="4545965" cy="2592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_1758709113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风口</a:t>
            </a:r>
            <a:r>
              <a:rPr lang="en-US" alt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T+3</a:t>
            </a: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节奏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的节奏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75" y="788035"/>
            <a:ext cx="8534400" cy="5575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40775" y="1664335"/>
            <a:ext cx="34505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当一个板块出现高潮当天为</a:t>
            </a:r>
            <a:r>
              <a:rPr lang="en-US" altLang="zh-CN">
                <a:highlight>
                  <a:srgbClr val="FFFF00"/>
                </a:highlight>
              </a:rPr>
              <a:t>T</a:t>
            </a:r>
            <a:endParaRPr lang="en-US" altLang="zh-CN">
              <a:highlight>
                <a:srgbClr val="FFFF00"/>
              </a:highlight>
            </a:endParaRPr>
          </a:p>
          <a:p>
            <a:endParaRPr lang="en-US" altLang="zh-CN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关注回档</a:t>
            </a:r>
            <a:r>
              <a:rPr lang="en-US" altLang="zh-CN">
                <a:highlight>
                  <a:srgbClr val="FFFF00"/>
                </a:highlight>
              </a:rPr>
              <a:t>3</a:t>
            </a:r>
            <a:r>
              <a:rPr lang="zh-CN" altLang="en-US">
                <a:highlight>
                  <a:srgbClr val="FFFF00"/>
                </a:highlight>
              </a:rPr>
              <a:t>天后的板块反弹机会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椭圆 3"/>
          <p:cNvSpPr/>
          <p:nvPr/>
        </p:nvSpPr>
        <p:spPr>
          <a:xfrm>
            <a:off x="1162685" y="5575935"/>
            <a:ext cx="455295" cy="345440"/>
          </a:xfrm>
          <a:prstGeom prst="ellipse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099310" y="5575935"/>
            <a:ext cx="455295" cy="345440"/>
          </a:xfrm>
          <a:prstGeom prst="ellipse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700145" y="5483860"/>
            <a:ext cx="455295" cy="345440"/>
          </a:xfrm>
          <a:prstGeom prst="ellipse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779010" y="5424805"/>
            <a:ext cx="455295" cy="345440"/>
          </a:xfrm>
          <a:prstGeom prst="ellipse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5" y="2907030"/>
            <a:ext cx="4176395" cy="32531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68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69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71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72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</Words>
  <Application>WPS 演示</Application>
  <PresentationFormat>宽屏</PresentationFormat>
  <Paragraphs>58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黑体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Noto Sans S Chinese Medium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317</cp:revision>
  <dcterms:created xsi:type="dcterms:W3CDTF">2019-06-19T02:08:00Z</dcterms:created>
  <dcterms:modified xsi:type="dcterms:W3CDTF">2025-12-16T10:55:15Z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244ACA2EB60840989A6E7AD0DF89266E</vt:lpwstr>
  </property>
</Properties>
</file>