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17"/>
  </p:notesMasterIdLst>
  <p:sldIdLst>
    <p:sldId id="428" r:id="rId5"/>
    <p:sldId id="416" r:id="rId6"/>
    <p:sldId id="267" r:id="rId7"/>
    <p:sldId id="475" r:id="rId8"/>
    <p:sldId id="486" r:id="rId9"/>
    <p:sldId id="480" r:id="rId10"/>
    <p:sldId id="491" r:id="rId11"/>
    <p:sldId id="498" r:id="rId12"/>
    <p:sldId id="421" r:id="rId13"/>
    <p:sldId id="490" r:id="rId14"/>
    <p:sldId id="495" r:id="rId15"/>
    <p:sldId id="468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EE"/>
    <a:srgbClr val="EB23CD"/>
    <a:srgbClr val="FFFFFF"/>
    <a:srgbClr val="0A2EA8"/>
    <a:srgbClr val="132AAC"/>
    <a:srgbClr val="7399DC"/>
    <a:srgbClr val="C50001"/>
    <a:srgbClr val="C60101"/>
    <a:srgbClr val="915C09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9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4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70" y="6450330"/>
            <a:ext cx="12192000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经传多赢资深投顾：罗雪奎 |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                        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 algn="ctr"/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27910" y="6383655"/>
            <a:ext cx="249428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投顾执业编号：A1120616080001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b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</a:b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A20250619001216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总海报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1.png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罗雪奎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140325" y="3505835"/>
            <a:ext cx="3176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投顾执业编号:A1120616080001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A20250619001216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  <a:buClrTx/>
              <a:buSzTx/>
              <a:buFontTx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十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多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0820" y="1148715"/>
            <a:ext cx="744855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rPr>
              <a:t>机构分析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rPr>
              <a:t>寻觅优质白马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 descr="罗雪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38160" y="954405"/>
            <a:ext cx="3627755" cy="5249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机构分析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555" y="737235"/>
            <a:ext cx="8548370" cy="5619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65" y="888365"/>
            <a:ext cx="3722370" cy="2625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65" y="3603625"/>
            <a:ext cx="3775075" cy="2536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495790" y="1776730"/>
            <a:ext cx="199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控盘突破类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17000" y="4619625"/>
            <a:ext cx="1636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受伤主力类型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233362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324104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78705" y="21393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市场环境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4073525" y="20561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086225" y="29394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878705" y="30226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机构选股节奏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市场环境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30935" y="22860"/>
            <a:ext cx="104374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市场环境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9155" y="1290955"/>
            <a:ext cx="102603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endParaRPr lang="zh-CN" altLang="en-US" sz="2400">
              <a:solidFill>
                <a:srgbClr val="F315F3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849630"/>
            <a:ext cx="723709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718425" y="12979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平台压力，死叉初期，高位震荡</a:t>
            </a:r>
            <a:endParaRPr lang="zh-CN" altLang="en-US"/>
          </a:p>
          <a:p>
            <a:r>
              <a:rPr lang="zh-CN" altLang="en-US"/>
              <a:t>热点轮动，急跌机会，急涨不追。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710" y="2481580"/>
            <a:ext cx="4109720" cy="3361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290560" y="3472180"/>
            <a:ext cx="1950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KDJ 0-20</a:t>
            </a:r>
            <a:r>
              <a:rPr lang="zh-CN" altLang="en-US">
                <a:highlight>
                  <a:srgbClr val="FFFF00"/>
                </a:highlight>
              </a:rPr>
              <a:t>附近为指数</a:t>
            </a:r>
            <a:r>
              <a:rPr lang="en-US" altLang="zh-CN">
                <a:highlight>
                  <a:srgbClr val="FFFF00"/>
                </a:highlight>
              </a:rPr>
              <a:t>ETF</a:t>
            </a:r>
            <a:r>
              <a:rPr lang="zh-CN" altLang="en-US">
                <a:highlight>
                  <a:srgbClr val="FFFF00"/>
                </a:highlight>
              </a:rPr>
              <a:t>机会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66030" y="2352040"/>
            <a:ext cx="339090" cy="23939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991610" y="2533650"/>
            <a:ext cx="1194435" cy="11576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239645" y="3749040"/>
            <a:ext cx="3499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12.16</a:t>
            </a:r>
            <a:r>
              <a:rPr lang="zh-CN" altLang="en-US">
                <a:highlight>
                  <a:srgbClr val="FFFF00"/>
                </a:highlight>
              </a:rPr>
              <a:t>指数上证</a:t>
            </a:r>
            <a:r>
              <a:rPr lang="en-US" altLang="zh-CN">
                <a:highlight>
                  <a:srgbClr val="FFFF00"/>
                </a:highlight>
              </a:rPr>
              <a:t>KDJ </a:t>
            </a:r>
            <a:r>
              <a:rPr lang="zh-CN" altLang="en-US">
                <a:highlight>
                  <a:srgbClr val="FFFF00"/>
                </a:highlight>
              </a:rPr>
              <a:t>下轨类布局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6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热点轮动（有色）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2305" y="760095"/>
            <a:ext cx="4191635" cy="269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9305" y="713105"/>
            <a:ext cx="4191635" cy="269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3920" y="915035"/>
            <a:ext cx="4006215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947420"/>
            <a:ext cx="6917055" cy="5411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0" y="1038225"/>
            <a:ext cx="4192905" cy="3516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398385" y="4739005"/>
            <a:ext cx="46278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有色：趋势（牛线上移）</a:t>
            </a:r>
            <a:r>
              <a:rPr lang="en-US" altLang="zh-CN"/>
              <a:t>+</a:t>
            </a:r>
            <a:r>
              <a:rPr lang="zh-CN" altLang="en-US"/>
              <a:t>资金（攀升）</a:t>
            </a:r>
            <a:endParaRPr lang="zh-CN" altLang="en-US"/>
          </a:p>
          <a:p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中期仓位：</a:t>
            </a:r>
            <a:r>
              <a:rPr lang="zh-CN" altLang="en-US">
                <a:solidFill>
                  <a:schemeClr val="tx1"/>
                </a:solidFill>
              </a:rPr>
              <a:t>突破回档买，</a:t>
            </a:r>
            <a:r>
              <a:rPr lang="zh-CN" altLang="en-US"/>
              <a:t>牛熊线下移考虑卖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波段仓位：</a:t>
            </a:r>
            <a:r>
              <a:rPr lang="zh-CN" altLang="en-US"/>
              <a:t>多参考</a:t>
            </a:r>
            <a:r>
              <a:rPr lang="en-US" altLang="zh-CN"/>
              <a:t>KDJ </a:t>
            </a:r>
            <a:r>
              <a:rPr lang="zh-CN" altLang="en-US"/>
              <a:t>上下轨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热点方向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861695"/>
            <a:ext cx="5309235" cy="4319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45" y="861695"/>
            <a:ext cx="4864100" cy="218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185" y="2606675"/>
            <a:ext cx="4053840" cy="3495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8058150" y="3484245"/>
            <a:ext cx="3083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大盘：</a:t>
            </a:r>
            <a:r>
              <a:rPr lang="zh-CN" altLang="en-US"/>
              <a:t>拉指数（石油等权重）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控盘老热点：</a:t>
            </a:r>
            <a:r>
              <a:rPr lang="zh-CN" altLang="en-US"/>
              <a:t>半导体、航天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新热点：</a:t>
            </a:r>
            <a:r>
              <a:rPr lang="zh-CN" altLang="en-US"/>
              <a:t>汽配（机器人）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热点方向（机器人）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3001" t="657" r="3001" b="-657"/>
          <a:stretch>
            <a:fillRect/>
          </a:stretch>
        </p:blipFill>
        <p:spPr>
          <a:xfrm>
            <a:off x="0" y="868045"/>
            <a:ext cx="5375275" cy="5121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25" y="1376045"/>
            <a:ext cx="4128770" cy="3956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445" y="2273300"/>
            <a:ext cx="4008755" cy="37668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机构选股方向</a:t>
            </a:r>
            <a:endParaRPr lang="zh-CN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4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5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6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7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8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ODkyZjYyMmI5MzU5YjIyMzEwMjc4NWEyNTE0ZDZmMWI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WPS 演示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黑体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siren</cp:lastModifiedBy>
  <cp:revision>319</cp:revision>
  <dcterms:created xsi:type="dcterms:W3CDTF">2019-06-19T02:08:00Z</dcterms:created>
  <dcterms:modified xsi:type="dcterms:W3CDTF">2025-12-30T09:09:11Z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244ACA2EB60840989A6E7AD0DF89266E</vt:lpwstr>
  </property>
</Properties>
</file>