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8"/>
  </p:notesMasterIdLst>
  <p:sldIdLst>
    <p:sldId id="428" r:id="rId5"/>
    <p:sldId id="416" r:id="rId6"/>
    <p:sldId id="267" r:id="rId7"/>
    <p:sldId id="475" r:id="rId8"/>
    <p:sldId id="469" r:id="rId9"/>
    <p:sldId id="421" r:id="rId10"/>
    <p:sldId id="480" r:id="rId11"/>
    <p:sldId id="461" r:id="rId12"/>
    <p:sldId id="478" r:id="rId13"/>
    <p:sldId id="486" r:id="rId14"/>
    <p:sldId id="467" r:id="rId15"/>
    <p:sldId id="271" r:id="rId16"/>
    <p:sldId id="468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48"/>
        <p:guide pos="3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46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0330"/>
            <a:ext cx="1219200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7910" y="6383655"/>
            <a:ext cx="249428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b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0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05835"/>
            <a:ext cx="3176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三阳开泰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确认趋势拐点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三阳开泰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808990"/>
            <a:ext cx="5418455" cy="5346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35" y="1108075"/>
            <a:ext cx="2988310" cy="3528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10" y="1501140"/>
            <a:ext cx="3620135" cy="3692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955" y="2950845"/>
            <a:ext cx="3326130" cy="31388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 拷贝 2_1758709119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2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_1758709113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73926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62382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50837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5220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73525" y="14389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2054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3221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053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热点方向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869180" y="33274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三阳开泰选股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30935" y="22860"/>
            <a:ext cx="104374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月看点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9155" y="1290955"/>
            <a:ext cx="1026033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endParaRPr lang="zh-CN" altLang="en-US" sz="24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180" y="1079500"/>
            <a:ext cx="6485890" cy="4237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346950" y="1591945"/>
            <a:ext cx="41084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①急跌是</a:t>
            </a:r>
            <a:r>
              <a:rPr lang="zh-CN" altLang="en-US" sz="2000">
                <a:solidFill>
                  <a:srgbClr val="FF0000"/>
                </a:solidFill>
              </a:rPr>
              <a:t>黄金坑</a:t>
            </a:r>
            <a:r>
              <a:rPr lang="zh-CN" altLang="en-US" sz="2000"/>
              <a:t>（考虑指数类</a:t>
            </a:r>
            <a:r>
              <a:rPr lang="en-US" altLang="zh-CN" sz="2000"/>
              <a:t>ETF</a:t>
            </a:r>
            <a:r>
              <a:rPr lang="zh-CN" altLang="en-US" sz="2000"/>
              <a:t>）</a:t>
            </a:r>
            <a:endParaRPr lang="zh-CN" altLang="en-US" sz="2000"/>
          </a:p>
          <a:p>
            <a:r>
              <a:rPr lang="zh-CN" altLang="en-US" sz="2000"/>
              <a:t>②</a:t>
            </a:r>
            <a:r>
              <a:rPr lang="zh-CN" altLang="en-US" sz="2000">
                <a:solidFill>
                  <a:srgbClr val="FF0000"/>
                </a:solidFill>
              </a:rPr>
              <a:t>指数金叉反弹题材</a:t>
            </a:r>
            <a:r>
              <a:rPr lang="zh-CN" altLang="en-US" sz="2000"/>
              <a:t>（科技</a:t>
            </a:r>
            <a:r>
              <a:rPr lang="en-US" altLang="zh-CN" sz="2000"/>
              <a:t>+</a:t>
            </a:r>
            <a:r>
              <a:rPr lang="zh-CN" altLang="en-US" sz="2000"/>
              <a:t>航天）</a:t>
            </a:r>
            <a:endParaRPr lang="zh-CN" altLang="en-US" sz="2000"/>
          </a:p>
          <a:p>
            <a:r>
              <a:rPr lang="zh-CN" altLang="en-US" sz="2000"/>
              <a:t>③</a:t>
            </a:r>
            <a:r>
              <a:rPr lang="zh-CN" altLang="en-US" sz="2000">
                <a:solidFill>
                  <a:srgbClr val="2020EE"/>
                </a:solidFill>
              </a:rPr>
              <a:t>指数死叉反弹有色</a:t>
            </a:r>
            <a:r>
              <a:rPr lang="zh-CN" altLang="en-US" sz="2000"/>
              <a:t>（金属控盘股）</a:t>
            </a:r>
            <a:endParaRPr lang="zh-CN" altLang="en-US" sz="20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6903"/>
          <a:stretch>
            <a:fillRect/>
          </a:stretch>
        </p:blipFill>
        <p:spPr>
          <a:xfrm>
            <a:off x="7346950" y="3229610"/>
            <a:ext cx="4444365" cy="2087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大市值权重控盘股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915035"/>
            <a:ext cx="4006215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655" y="915035"/>
            <a:ext cx="4500245" cy="4729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565" y="915035"/>
            <a:ext cx="4093210" cy="4728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851150" y="5823585"/>
            <a:ext cx="6628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有色控盘靠前</a:t>
            </a:r>
            <a:r>
              <a:rPr lang="en-US" altLang="zh-CN">
                <a:highlight>
                  <a:srgbClr val="FFFF00"/>
                </a:highlight>
              </a:rPr>
              <a:t>50+</a:t>
            </a:r>
            <a:r>
              <a:rPr lang="zh-CN" altLang="en-US">
                <a:highlight>
                  <a:srgbClr val="FFFF00"/>
                </a:highlight>
              </a:rPr>
              <a:t>科技控盘前</a:t>
            </a:r>
            <a:r>
              <a:rPr lang="en-US" altLang="zh-CN">
                <a:highlight>
                  <a:srgbClr val="FFFF00"/>
                </a:highlight>
              </a:rPr>
              <a:t>50+</a:t>
            </a:r>
            <a:r>
              <a:rPr lang="zh-CN" altLang="en-US">
                <a:highlight>
                  <a:srgbClr val="FFFF00"/>
                </a:highlight>
              </a:rPr>
              <a:t>创业板市值前</a:t>
            </a:r>
            <a:r>
              <a:rPr lang="en-US" altLang="zh-CN">
                <a:highlight>
                  <a:srgbClr val="FFFF00"/>
                </a:highlight>
              </a:rPr>
              <a:t>30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热点方向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科技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军工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福建自贸区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802640"/>
            <a:ext cx="5481320" cy="2045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8482" t="12232" b="5234"/>
          <a:stretch>
            <a:fillRect/>
          </a:stretch>
        </p:blipFill>
        <p:spPr>
          <a:xfrm>
            <a:off x="5894705" y="1235710"/>
            <a:ext cx="5753100" cy="4149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74015" y="4005580"/>
            <a:ext cx="5297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短期热点：</a:t>
            </a:r>
            <a:r>
              <a:rPr lang="zh-CN" altLang="en-US"/>
              <a:t>看流动资金（航天</a:t>
            </a:r>
            <a:r>
              <a:rPr lang="en-US" altLang="zh-CN"/>
              <a:t>+</a:t>
            </a:r>
            <a:r>
              <a:rPr lang="zh-CN" altLang="en-US"/>
              <a:t>福建自贸区）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中期热点：</a:t>
            </a:r>
            <a:r>
              <a:rPr lang="zh-CN" altLang="en-US"/>
              <a:t>科技</a:t>
            </a:r>
            <a:r>
              <a:rPr lang="en-US" altLang="zh-CN"/>
              <a:t>+</a:t>
            </a:r>
            <a:r>
              <a:rPr lang="zh-CN" altLang="en-US"/>
              <a:t>有色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三阳开泰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三阳开泰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620" y="5374640"/>
            <a:ext cx="4990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三阳开泰：</a:t>
            </a:r>
            <a:r>
              <a:rPr lang="zh-CN" altLang="en-US"/>
              <a:t>指四个异动单三个以上变成红色，叠加熊线首次上移，容易是</a:t>
            </a:r>
            <a:r>
              <a:rPr lang="zh-CN" altLang="en-US">
                <a:solidFill>
                  <a:srgbClr val="EB23CD"/>
                </a:solidFill>
              </a:rPr>
              <a:t>趋势拐点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245" y="919480"/>
            <a:ext cx="5784850" cy="4380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62" r="22329"/>
          <a:stretch>
            <a:fillRect/>
          </a:stretch>
        </p:blipFill>
        <p:spPr>
          <a:xfrm>
            <a:off x="6378575" y="1303655"/>
            <a:ext cx="5121275" cy="1602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575" y="3357880"/>
            <a:ext cx="4434840" cy="1644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ODkyZjYyMmI5MzU5YjIyMzEwMjc4NWEyNTE0ZDZmMWI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WPS 演示</Application>
  <PresentationFormat>宽屏</PresentationFormat>
  <Paragraphs>59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黑体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312</cp:revision>
  <dcterms:created xsi:type="dcterms:W3CDTF">2019-06-19T02:08:00Z</dcterms:created>
  <dcterms:modified xsi:type="dcterms:W3CDTF">2025-12-09T09:23:52Z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244ACA2EB60840989A6E7AD0DF89266E</vt:lpwstr>
  </property>
</Properties>
</file>