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3"/>
  </p:sldMasterIdLst>
  <p:notesMasterIdLst>
    <p:notesMasterId r:id="rId18"/>
  </p:notesMasterIdLst>
  <p:handoutMasterIdLst>
    <p:handoutMasterId r:id="rId86"/>
  </p:handoutMasterIdLst>
  <p:sldIdLst>
    <p:sldId id="263" r:id="rId4"/>
    <p:sldId id="11680" r:id="rId5"/>
    <p:sldId id="11681" r:id="rId6"/>
    <p:sldId id="11683" r:id="rId7"/>
    <p:sldId id="11690" r:id="rId8"/>
    <p:sldId id="11686" r:id="rId9"/>
    <p:sldId id="11687" r:id="rId10"/>
    <p:sldId id="11730" r:id="rId11"/>
    <p:sldId id="11731" r:id="rId12"/>
    <p:sldId id="11688" r:id="rId13"/>
    <p:sldId id="12594" r:id="rId14"/>
    <p:sldId id="12595" r:id="rId15"/>
    <p:sldId id="12596" r:id="rId16"/>
    <p:sldId id="12882" r:id="rId17"/>
    <p:sldId id="12883" r:id="rId19"/>
    <p:sldId id="12300" r:id="rId20"/>
    <p:sldId id="12931" r:id="rId21"/>
    <p:sldId id="13073" r:id="rId22"/>
    <p:sldId id="13184" r:id="rId23"/>
    <p:sldId id="13185" r:id="rId24"/>
    <p:sldId id="13296" r:id="rId25"/>
    <p:sldId id="13241" r:id="rId26"/>
    <p:sldId id="10360" r:id="rId27"/>
    <p:sldId id="13353" r:id="rId28"/>
    <p:sldId id="13354" r:id="rId29"/>
    <p:sldId id="13356" r:id="rId30"/>
    <p:sldId id="13355" r:id="rId31"/>
    <p:sldId id="13352" r:id="rId32"/>
    <p:sldId id="13124" r:id="rId33"/>
    <p:sldId id="13127" r:id="rId34"/>
    <p:sldId id="13128" r:id="rId35"/>
    <p:sldId id="13132" r:id="rId36"/>
    <p:sldId id="13134" r:id="rId37"/>
    <p:sldId id="13129" r:id="rId38"/>
    <p:sldId id="13130" r:id="rId39"/>
    <p:sldId id="13131" r:id="rId40"/>
    <p:sldId id="13133" r:id="rId41"/>
    <p:sldId id="13126" r:id="rId42"/>
    <p:sldId id="12032" r:id="rId43"/>
    <p:sldId id="11691" r:id="rId44"/>
    <p:sldId id="12979" r:id="rId45"/>
    <p:sldId id="13024" r:id="rId46"/>
    <p:sldId id="13025" r:id="rId47"/>
    <p:sldId id="12928" r:id="rId48"/>
    <p:sldId id="13072" r:id="rId49"/>
    <p:sldId id="13070" r:id="rId50"/>
    <p:sldId id="13071" r:id="rId51"/>
    <p:sldId id="12929" r:id="rId52"/>
    <p:sldId id="12087" r:id="rId53"/>
    <p:sldId id="12771" r:id="rId54"/>
    <p:sldId id="12807" r:id="rId55"/>
    <p:sldId id="12490" r:id="rId56"/>
    <p:sldId id="12427" r:id="rId57"/>
    <p:sldId id="12428" r:id="rId58"/>
    <p:sldId id="12429" r:id="rId59"/>
    <p:sldId id="12088" r:id="rId60"/>
    <p:sldId id="12693" r:id="rId61"/>
    <p:sldId id="12644" r:id="rId62"/>
    <p:sldId id="12645" r:id="rId63"/>
    <p:sldId id="12745" r:id="rId64"/>
    <p:sldId id="12669" r:id="rId65"/>
    <p:sldId id="12299" r:id="rId66"/>
    <p:sldId id="12139" r:id="rId67"/>
    <p:sldId id="12559" r:id="rId68"/>
    <p:sldId id="12554" r:id="rId69"/>
    <p:sldId id="12560" r:id="rId70"/>
    <p:sldId id="12561" r:id="rId71"/>
    <p:sldId id="12555" r:id="rId72"/>
    <p:sldId id="12556" r:id="rId73"/>
    <p:sldId id="11851" r:id="rId74"/>
    <p:sldId id="11778" r:id="rId75"/>
    <p:sldId id="11814" r:id="rId76"/>
    <p:sldId id="11813" r:id="rId77"/>
    <p:sldId id="12599" r:id="rId78"/>
    <p:sldId id="8436" r:id="rId79"/>
    <p:sldId id="8437" r:id="rId80"/>
    <p:sldId id="9796" r:id="rId81"/>
    <p:sldId id="11491" r:id="rId82"/>
    <p:sldId id="11492" r:id="rId83"/>
    <p:sldId id="8106" r:id="rId84"/>
    <p:sldId id="11090" r:id="rId85"/>
  </p:sldIdLst>
  <p:sldSz cx="12192000" cy="6858000"/>
  <p:notesSz cx="6858000" cy="9144000"/>
  <p:embeddedFontLst>
    <p:embeddedFont>
      <p:font typeface="思源黑体 CN Heavy" panose="020B0A00000000000000" charset="-122"/>
      <p:bold r:id="rId91"/>
    </p:embeddedFont>
    <p:embeddedFont>
      <p:font typeface="微软雅黑" panose="020B0503020204020204" charset="-122"/>
      <p:regular r:id="rId92"/>
    </p:embeddedFont>
    <p:embeddedFont>
      <p:font typeface="Calibri" panose="020F0502020204030204" charset="0"/>
      <p:regular r:id="rId93"/>
      <p:bold r:id="rId94"/>
      <p:italic r:id="rId95"/>
      <p:boldItalic r:id="rId96"/>
    </p:embeddedFont>
    <p:embeddedFont>
      <p:font typeface="华文行楷" panose="02010800040101010101" charset="-122"/>
      <p:regular r:id="rId97"/>
    </p:embeddedFont>
  </p:embeddedFontLst>
  <p:custDataLst>
    <p:tags r:id="rId9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十二 猪肠" initials="十二" lastIdx="1" clrIdx="0"/>
  <p:cmAuthor id="3" name="Administrator" initials="A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6CD"/>
    <a:srgbClr val="FFFDF5"/>
    <a:srgbClr val="FFDFDF"/>
    <a:srgbClr val="D16664"/>
    <a:srgbClr val="FFFC91"/>
    <a:srgbClr val="DCDCDC"/>
    <a:srgbClr val="F0F0F0"/>
    <a:srgbClr val="E6E6E6"/>
    <a:srgbClr val="C8C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81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8" Type="http://schemas.openxmlformats.org/officeDocument/2006/relationships/tags" Target="tags/tag530.xml"/><Relationship Id="rId97" Type="http://schemas.openxmlformats.org/officeDocument/2006/relationships/font" Target="fonts/font7.fntdata"/><Relationship Id="rId96" Type="http://schemas.openxmlformats.org/officeDocument/2006/relationships/font" Target="fonts/font6.fntdata"/><Relationship Id="rId95" Type="http://schemas.openxmlformats.org/officeDocument/2006/relationships/font" Target="fonts/font5.fntdata"/><Relationship Id="rId94" Type="http://schemas.openxmlformats.org/officeDocument/2006/relationships/font" Target="fonts/font4.fntdata"/><Relationship Id="rId93" Type="http://schemas.openxmlformats.org/officeDocument/2006/relationships/font" Target="fonts/font3.fntdata"/><Relationship Id="rId92" Type="http://schemas.openxmlformats.org/officeDocument/2006/relationships/font" Target="fonts/font2.fntdata"/><Relationship Id="rId91" Type="http://schemas.openxmlformats.org/officeDocument/2006/relationships/font" Target="fonts/font1.fntdata"/><Relationship Id="rId90" Type="http://schemas.openxmlformats.org/officeDocument/2006/relationships/commentAuthors" Target="commentAuthors.xml"/><Relationship Id="rId9" Type="http://schemas.openxmlformats.org/officeDocument/2006/relationships/slide" Target="slides/slide6.xml"/><Relationship Id="rId89" Type="http://schemas.openxmlformats.org/officeDocument/2006/relationships/tableStyles" Target="tableStyles.xml"/><Relationship Id="rId88" Type="http://schemas.openxmlformats.org/officeDocument/2006/relationships/viewProps" Target="viewProps.xml"/><Relationship Id="rId87" Type="http://schemas.openxmlformats.org/officeDocument/2006/relationships/presProps" Target="presProps.xml"/><Relationship Id="rId86" Type="http://schemas.openxmlformats.org/officeDocument/2006/relationships/handoutMaster" Target="handoutMasters/handoutMaster1.xml"/><Relationship Id="rId85" Type="http://schemas.openxmlformats.org/officeDocument/2006/relationships/slide" Target="slides/slide81.xml"/><Relationship Id="rId84" Type="http://schemas.openxmlformats.org/officeDocument/2006/relationships/slide" Target="slides/slide80.xml"/><Relationship Id="rId83" Type="http://schemas.openxmlformats.org/officeDocument/2006/relationships/slide" Target="slides/slide79.xml"/><Relationship Id="rId82" Type="http://schemas.openxmlformats.org/officeDocument/2006/relationships/slide" Target="slides/slide78.xml"/><Relationship Id="rId81" Type="http://schemas.openxmlformats.org/officeDocument/2006/relationships/slide" Target="slides/slide77.xml"/><Relationship Id="rId80" Type="http://schemas.openxmlformats.org/officeDocument/2006/relationships/slide" Target="slides/slide76.xml"/><Relationship Id="rId8" Type="http://schemas.openxmlformats.org/officeDocument/2006/relationships/slide" Target="slides/slide5.xml"/><Relationship Id="rId79" Type="http://schemas.openxmlformats.org/officeDocument/2006/relationships/slide" Target="slides/slide75.xml"/><Relationship Id="rId78" Type="http://schemas.openxmlformats.org/officeDocument/2006/relationships/slide" Target="slides/slide74.xml"/><Relationship Id="rId77" Type="http://schemas.openxmlformats.org/officeDocument/2006/relationships/slide" Target="slides/slide73.xml"/><Relationship Id="rId76" Type="http://schemas.openxmlformats.org/officeDocument/2006/relationships/slide" Target="slides/slide72.xml"/><Relationship Id="rId75" Type="http://schemas.openxmlformats.org/officeDocument/2006/relationships/slide" Target="slides/slide71.xml"/><Relationship Id="rId74" Type="http://schemas.openxmlformats.org/officeDocument/2006/relationships/slide" Target="slides/slide70.xml"/><Relationship Id="rId73" Type="http://schemas.openxmlformats.org/officeDocument/2006/relationships/slide" Target="slides/slide69.xml"/><Relationship Id="rId72" Type="http://schemas.openxmlformats.org/officeDocument/2006/relationships/slide" Target="slides/slide68.xml"/><Relationship Id="rId71" Type="http://schemas.openxmlformats.org/officeDocument/2006/relationships/slide" Target="slides/slide67.xml"/><Relationship Id="rId70" Type="http://schemas.openxmlformats.org/officeDocument/2006/relationships/slide" Target="slides/slide66.xml"/><Relationship Id="rId7" Type="http://schemas.openxmlformats.org/officeDocument/2006/relationships/slide" Target="slides/slide4.xml"/><Relationship Id="rId69" Type="http://schemas.openxmlformats.org/officeDocument/2006/relationships/slide" Target="slides/slide65.xml"/><Relationship Id="rId68" Type="http://schemas.openxmlformats.org/officeDocument/2006/relationships/slide" Target="slides/slide64.xml"/><Relationship Id="rId67" Type="http://schemas.openxmlformats.org/officeDocument/2006/relationships/slide" Target="slides/slide63.xml"/><Relationship Id="rId66" Type="http://schemas.openxmlformats.org/officeDocument/2006/relationships/slide" Target="slides/slide62.xml"/><Relationship Id="rId65" Type="http://schemas.openxmlformats.org/officeDocument/2006/relationships/slide" Target="slides/slide61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60" Type="http://schemas.openxmlformats.org/officeDocument/2006/relationships/slide" Target="slides/slide56.xml"/><Relationship Id="rId6" Type="http://schemas.openxmlformats.org/officeDocument/2006/relationships/slide" Target="slides/slide3.xml"/><Relationship Id="rId59" Type="http://schemas.openxmlformats.org/officeDocument/2006/relationships/slide" Target="slides/slide55.xml"/><Relationship Id="rId58" Type="http://schemas.openxmlformats.org/officeDocument/2006/relationships/slide" Target="slides/slide54.xml"/><Relationship Id="rId57" Type="http://schemas.openxmlformats.org/officeDocument/2006/relationships/slide" Target="slides/slide53.xml"/><Relationship Id="rId56" Type="http://schemas.openxmlformats.org/officeDocument/2006/relationships/slide" Target="slides/slide52.xml"/><Relationship Id="rId55" Type="http://schemas.openxmlformats.org/officeDocument/2006/relationships/slide" Target="slides/slide51.xml"/><Relationship Id="rId54" Type="http://schemas.openxmlformats.org/officeDocument/2006/relationships/slide" Target="slides/slide50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" Type="http://schemas.openxmlformats.org/officeDocument/2006/relationships/slide" Target="slides/slide2.xml"/><Relationship Id="rId49" Type="http://schemas.openxmlformats.org/officeDocument/2006/relationships/slide" Target="slides/slide4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3" Type="http://schemas.openxmlformats.org/officeDocument/2006/relationships/tags" Target="../tags/tag1.xm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52.xml"/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58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tags" Target="../tags/tag65.xml"/><Relationship Id="rId7" Type="http://schemas.openxmlformats.org/officeDocument/2006/relationships/tags" Target="../tags/tag64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73.xml"/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93.xml"/><Relationship Id="rId5" Type="http://schemas.openxmlformats.org/officeDocument/2006/relationships/tags" Target="../tags/tag92.xml"/><Relationship Id="rId4" Type="http://schemas.openxmlformats.org/officeDocument/2006/relationships/tags" Target="../tags/tag91.xml"/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ppt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 descr="组 2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3200" y="335280"/>
            <a:ext cx="1492885" cy="6202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图片 7" descr="组 22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39395" y="271780"/>
            <a:ext cx="11740515" cy="6456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ppt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8400" y="608400"/>
            <a:ext cx="10969200" cy="705600"/>
          </a:xfrm>
        </p:spPr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tags" Target="../tags/tag3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9" Type="http://schemas.openxmlformats.org/officeDocument/2006/relationships/theme" Target="../theme/theme2.xml"/><Relationship Id="rId18" Type="http://schemas.openxmlformats.org/officeDocument/2006/relationships/tags" Target="../tags/tag99.xml"/><Relationship Id="rId17" Type="http://schemas.openxmlformats.org/officeDocument/2006/relationships/image" Target="../media/image5.png"/><Relationship Id="rId16" Type="http://schemas.openxmlformats.org/officeDocument/2006/relationships/tags" Target="../tags/tag98.xml"/><Relationship Id="rId15" Type="http://schemas.openxmlformats.org/officeDocument/2006/relationships/tags" Target="../tags/tag97.xml"/><Relationship Id="rId14" Type="http://schemas.openxmlformats.org/officeDocument/2006/relationships/tags" Target="../tags/tag96.xml"/><Relationship Id="rId13" Type="http://schemas.openxmlformats.org/officeDocument/2006/relationships/tags" Target="../tags/tag95.xml"/><Relationship Id="rId12" Type="http://schemas.openxmlformats.org/officeDocument/2006/relationships/tags" Target="../tags/tag94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2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7" name="图片 6" descr="组 2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107.xml"/><Relationship Id="rId8" Type="http://schemas.openxmlformats.org/officeDocument/2006/relationships/tags" Target="../tags/tag106.xml"/><Relationship Id="rId7" Type="http://schemas.openxmlformats.org/officeDocument/2006/relationships/tags" Target="../tags/tag105.xml"/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image" Target="../media/image6.png"/><Relationship Id="rId15" Type="http://schemas.openxmlformats.org/officeDocument/2006/relationships/slideLayout" Target="../slideLayouts/slideLayout3.xml"/><Relationship Id="rId14" Type="http://schemas.openxmlformats.org/officeDocument/2006/relationships/tags" Target="../tags/tag112.xml"/><Relationship Id="rId13" Type="http://schemas.openxmlformats.org/officeDocument/2006/relationships/tags" Target="../tags/tag111.xml"/><Relationship Id="rId12" Type="http://schemas.openxmlformats.org/officeDocument/2006/relationships/tags" Target="../tags/tag110.xml"/><Relationship Id="rId11" Type="http://schemas.openxmlformats.org/officeDocument/2006/relationships/tags" Target="../tags/tag109.xml"/><Relationship Id="rId10" Type="http://schemas.openxmlformats.org/officeDocument/2006/relationships/tags" Target="../tags/tag108.xml"/><Relationship Id="rId1" Type="http://schemas.openxmlformats.org/officeDocument/2006/relationships/tags" Target="../tags/tag100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Relationship Id="rId3" Type="http://schemas.openxmlformats.org/officeDocument/2006/relationships/image" Target="../media/image7.png"/><Relationship Id="rId2" Type="http://schemas.openxmlformats.org/officeDocument/2006/relationships/tags" Target="../tags/tag114.xml"/><Relationship Id="rId1" Type="http://schemas.openxmlformats.org/officeDocument/2006/relationships/tags" Target="../tags/tag113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1.xml"/><Relationship Id="rId4" Type="http://schemas.openxmlformats.org/officeDocument/2006/relationships/image" Target="../media/image8.png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24.xml"/><Relationship Id="rId3" Type="http://schemas.openxmlformats.org/officeDocument/2006/relationships/image" Target="../media/image9.png"/><Relationship Id="rId2" Type="http://schemas.openxmlformats.org/officeDocument/2006/relationships/tags" Target="../tags/tag123.xml"/><Relationship Id="rId1" Type="http://schemas.openxmlformats.org/officeDocument/2006/relationships/tags" Target="../tags/tag122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8.xml"/><Relationship Id="rId4" Type="http://schemas.openxmlformats.org/officeDocument/2006/relationships/image" Target="../media/image10.png"/><Relationship Id="rId3" Type="http://schemas.openxmlformats.org/officeDocument/2006/relationships/tags" Target="../tags/tag127.xml"/><Relationship Id="rId2" Type="http://schemas.openxmlformats.org/officeDocument/2006/relationships/tags" Target="../tags/tag126.xml"/><Relationship Id="rId1" Type="http://schemas.openxmlformats.org/officeDocument/2006/relationships/tags" Target="../tags/tag125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image" Target="../media/image11.png"/><Relationship Id="rId1" Type="http://schemas.openxmlformats.org/officeDocument/2006/relationships/tags" Target="../tags/tag129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4.xml"/><Relationship Id="rId3" Type="http://schemas.openxmlformats.org/officeDocument/2006/relationships/tags" Target="../tags/tag133.xml"/><Relationship Id="rId2" Type="http://schemas.openxmlformats.org/officeDocument/2006/relationships/image" Target="../media/image12.png"/><Relationship Id="rId1" Type="http://schemas.openxmlformats.org/officeDocument/2006/relationships/tags" Target="../tags/tag13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40.xml"/><Relationship Id="rId6" Type="http://schemas.openxmlformats.org/officeDocument/2006/relationships/tags" Target="../tags/tag139.xml"/><Relationship Id="rId5" Type="http://schemas.openxmlformats.org/officeDocument/2006/relationships/tags" Target="../tags/tag138.xml"/><Relationship Id="rId4" Type="http://schemas.openxmlformats.org/officeDocument/2006/relationships/tags" Target="../tags/tag137.xml"/><Relationship Id="rId3" Type="http://schemas.openxmlformats.org/officeDocument/2006/relationships/image" Target="../media/image13.png"/><Relationship Id="rId2" Type="http://schemas.openxmlformats.org/officeDocument/2006/relationships/tags" Target="../tags/tag136.xml"/><Relationship Id="rId1" Type="http://schemas.openxmlformats.org/officeDocument/2006/relationships/tags" Target="../tags/tag13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46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4" Type="http://schemas.openxmlformats.org/officeDocument/2006/relationships/tags" Target="../tags/tag143.xml"/><Relationship Id="rId3" Type="http://schemas.openxmlformats.org/officeDocument/2006/relationships/image" Target="../media/image14.png"/><Relationship Id="rId2" Type="http://schemas.openxmlformats.org/officeDocument/2006/relationships/tags" Target="../tags/tag142.xml"/><Relationship Id="rId1" Type="http://schemas.openxmlformats.org/officeDocument/2006/relationships/tags" Target="../tags/tag141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48.xml"/><Relationship Id="rId2" Type="http://schemas.openxmlformats.org/officeDocument/2006/relationships/image" Target="../media/image15.png"/><Relationship Id="rId1" Type="http://schemas.openxmlformats.org/officeDocument/2006/relationships/tags" Target="../tags/tag147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52.xml"/><Relationship Id="rId5" Type="http://schemas.openxmlformats.org/officeDocument/2006/relationships/image" Target="../media/image17.png"/><Relationship Id="rId4" Type="http://schemas.openxmlformats.org/officeDocument/2006/relationships/tags" Target="../tags/tag151.xml"/><Relationship Id="rId3" Type="http://schemas.openxmlformats.org/officeDocument/2006/relationships/image" Target="../media/image16.png"/><Relationship Id="rId2" Type="http://schemas.openxmlformats.org/officeDocument/2006/relationships/tags" Target="../tags/tag150.xml"/><Relationship Id="rId1" Type="http://schemas.openxmlformats.org/officeDocument/2006/relationships/tags" Target="../tags/tag149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56.xml"/><Relationship Id="rId5" Type="http://schemas.openxmlformats.org/officeDocument/2006/relationships/image" Target="../media/image19.png"/><Relationship Id="rId4" Type="http://schemas.openxmlformats.org/officeDocument/2006/relationships/tags" Target="../tags/tag155.xml"/><Relationship Id="rId3" Type="http://schemas.openxmlformats.org/officeDocument/2006/relationships/image" Target="../media/image18.png"/><Relationship Id="rId2" Type="http://schemas.openxmlformats.org/officeDocument/2006/relationships/tags" Target="../tags/tag154.xml"/><Relationship Id="rId1" Type="http://schemas.openxmlformats.org/officeDocument/2006/relationships/tags" Target="../tags/tag15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61.xml"/><Relationship Id="rId6" Type="http://schemas.openxmlformats.org/officeDocument/2006/relationships/tags" Target="../tags/tag160.xml"/><Relationship Id="rId5" Type="http://schemas.openxmlformats.org/officeDocument/2006/relationships/image" Target="../media/image21.png"/><Relationship Id="rId4" Type="http://schemas.openxmlformats.org/officeDocument/2006/relationships/tags" Target="../tags/tag159.xml"/><Relationship Id="rId3" Type="http://schemas.openxmlformats.org/officeDocument/2006/relationships/image" Target="../media/image20.png"/><Relationship Id="rId2" Type="http://schemas.openxmlformats.org/officeDocument/2006/relationships/tags" Target="../tags/tag158.xml"/><Relationship Id="rId1" Type="http://schemas.openxmlformats.org/officeDocument/2006/relationships/tags" Target="../tags/tag157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64.xml"/><Relationship Id="rId4" Type="http://schemas.openxmlformats.org/officeDocument/2006/relationships/image" Target="../media/image23.png"/><Relationship Id="rId3" Type="http://schemas.openxmlformats.org/officeDocument/2006/relationships/tags" Target="../tags/tag163.xml"/><Relationship Id="rId2" Type="http://schemas.openxmlformats.org/officeDocument/2006/relationships/image" Target="../media/image22.png"/><Relationship Id="rId1" Type="http://schemas.openxmlformats.org/officeDocument/2006/relationships/tags" Target="../tags/tag162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67.xml"/><Relationship Id="rId4" Type="http://schemas.openxmlformats.org/officeDocument/2006/relationships/image" Target="../media/image25.png"/><Relationship Id="rId3" Type="http://schemas.openxmlformats.org/officeDocument/2006/relationships/tags" Target="../tags/tag166.xml"/><Relationship Id="rId2" Type="http://schemas.openxmlformats.org/officeDocument/2006/relationships/image" Target="../media/image24.png"/><Relationship Id="rId1" Type="http://schemas.openxmlformats.org/officeDocument/2006/relationships/tags" Target="../tags/tag16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8.xml"/><Relationship Id="rId1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9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1.xml"/><Relationship Id="rId1" Type="http://schemas.openxmlformats.org/officeDocument/2006/relationships/tags" Target="../tags/tag17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3.xml"/><Relationship Id="rId1" Type="http://schemas.openxmlformats.org/officeDocument/2006/relationships/tags" Target="../tags/tag17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5.xml"/><Relationship Id="rId1" Type="http://schemas.openxmlformats.org/officeDocument/2006/relationships/tags" Target="../tags/tag174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184.xml"/><Relationship Id="rId8" Type="http://schemas.openxmlformats.org/officeDocument/2006/relationships/tags" Target="../tags/tag183.xml"/><Relationship Id="rId7" Type="http://schemas.openxmlformats.org/officeDocument/2006/relationships/tags" Target="../tags/tag182.xml"/><Relationship Id="rId6" Type="http://schemas.openxmlformats.org/officeDocument/2006/relationships/tags" Target="../tags/tag181.xml"/><Relationship Id="rId5" Type="http://schemas.openxmlformats.org/officeDocument/2006/relationships/tags" Target="../tags/tag180.xml"/><Relationship Id="rId4" Type="http://schemas.openxmlformats.org/officeDocument/2006/relationships/tags" Target="../tags/tag179.xml"/><Relationship Id="rId3" Type="http://schemas.openxmlformats.org/officeDocument/2006/relationships/tags" Target="../tags/tag178.xml"/><Relationship Id="rId27" Type="http://schemas.openxmlformats.org/officeDocument/2006/relationships/slideLayout" Target="../slideLayouts/slideLayout2.xml"/><Relationship Id="rId26" Type="http://schemas.openxmlformats.org/officeDocument/2006/relationships/tags" Target="../tags/tag201.xml"/><Relationship Id="rId25" Type="http://schemas.openxmlformats.org/officeDocument/2006/relationships/tags" Target="../tags/tag200.xml"/><Relationship Id="rId24" Type="http://schemas.openxmlformats.org/officeDocument/2006/relationships/tags" Target="../tags/tag199.xml"/><Relationship Id="rId23" Type="http://schemas.openxmlformats.org/officeDocument/2006/relationships/tags" Target="../tags/tag198.xml"/><Relationship Id="rId22" Type="http://schemas.openxmlformats.org/officeDocument/2006/relationships/tags" Target="../tags/tag197.xml"/><Relationship Id="rId21" Type="http://schemas.openxmlformats.org/officeDocument/2006/relationships/tags" Target="../tags/tag196.xml"/><Relationship Id="rId20" Type="http://schemas.openxmlformats.org/officeDocument/2006/relationships/tags" Target="../tags/tag195.xml"/><Relationship Id="rId2" Type="http://schemas.openxmlformats.org/officeDocument/2006/relationships/tags" Target="../tags/tag177.xml"/><Relationship Id="rId19" Type="http://schemas.openxmlformats.org/officeDocument/2006/relationships/tags" Target="../tags/tag194.xml"/><Relationship Id="rId18" Type="http://schemas.openxmlformats.org/officeDocument/2006/relationships/tags" Target="../tags/tag193.xml"/><Relationship Id="rId17" Type="http://schemas.openxmlformats.org/officeDocument/2006/relationships/tags" Target="../tags/tag192.xml"/><Relationship Id="rId16" Type="http://schemas.openxmlformats.org/officeDocument/2006/relationships/tags" Target="../tags/tag191.xml"/><Relationship Id="rId15" Type="http://schemas.openxmlformats.org/officeDocument/2006/relationships/tags" Target="../tags/tag190.xml"/><Relationship Id="rId14" Type="http://schemas.openxmlformats.org/officeDocument/2006/relationships/tags" Target="../tags/tag189.xml"/><Relationship Id="rId13" Type="http://schemas.openxmlformats.org/officeDocument/2006/relationships/tags" Target="../tags/tag188.xml"/><Relationship Id="rId12" Type="http://schemas.openxmlformats.org/officeDocument/2006/relationships/tags" Target="../tags/tag187.xml"/><Relationship Id="rId11" Type="http://schemas.openxmlformats.org/officeDocument/2006/relationships/tags" Target="../tags/tag186.xml"/><Relationship Id="rId10" Type="http://schemas.openxmlformats.org/officeDocument/2006/relationships/tags" Target="../tags/tag185.xml"/><Relationship Id="rId1" Type="http://schemas.openxmlformats.org/officeDocument/2006/relationships/tags" Target="../tags/tag17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2.xml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205.xml"/><Relationship Id="rId4" Type="http://schemas.openxmlformats.org/officeDocument/2006/relationships/image" Target="../media/image28.png"/><Relationship Id="rId3" Type="http://schemas.openxmlformats.org/officeDocument/2006/relationships/tags" Target="../tags/tag204.xml"/><Relationship Id="rId2" Type="http://schemas.openxmlformats.org/officeDocument/2006/relationships/image" Target="../media/image27.png"/><Relationship Id="rId1" Type="http://schemas.openxmlformats.org/officeDocument/2006/relationships/tags" Target="../tags/tag203.xml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08.xml"/><Relationship Id="rId3" Type="http://schemas.openxmlformats.org/officeDocument/2006/relationships/image" Target="../media/image29.png"/><Relationship Id="rId2" Type="http://schemas.openxmlformats.org/officeDocument/2006/relationships/tags" Target="../tags/tag207.xml"/><Relationship Id="rId1" Type="http://schemas.openxmlformats.org/officeDocument/2006/relationships/tags" Target="../tags/tag206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11.xml"/><Relationship Id="rId3" Type="http://schemas.openxmlformats.org/officeDocument/2006/relationships/image" Target="../media/image30.png"/><Relationship Id="rId2" Type="http://schemas.openxmlformats.org/officeDocument/2006/relationships/tags" Target="../tags/tag210.xml"/><Relationship Id="rId1" Type="http://schemas.openxmlformats.org/officeDocument/2006/relationships/tags" Target="../tags/tag209.xml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215.xml"/><Relationship Id="rId4" Type="http://schemas.openxmlformats.org/officeDocument/2006/relationships/tags" Target="../tags/tag214.xml"/><Relationship Id="rId3" Type="http://schemas.openxmlformats.org/officeDocument/2006/relationships/image" Target="../media/image31.png"/><Relationship Id="rId2" Type="http://schemas.openxmlformats.org/officeDocument/2006/relationships/tags" Target="../tags/tag213.xml"/><Relationship Id="rId1" Type="http://schemas.openxmlformats.org/officeDocument/2006/relationships/tags" Target="../tags/tag212.xml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image" Target="../media/image32.png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" Type="http://schemas.openxmlformats.org/officeDocument/2006/relationships/tags" Target="../tags/tag216.xml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23.xml"/><Relationship Id="rId3" Type="http://schemas.openxmlformats.org/officeDocument/2006/relationships/image" Target="../media/image33.png"/><Relationship Id="rId2" Type="http://schemas.openxmlformats.org/officeDocument/2006/relationships/tags" Target="../tags/tag222.xml"/><Relationship Id="rId1" Type="http://schemas.openxmlformats.org/officeDocument/2006/relationships/tags" Target="../tags/tag221.xml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26.xml"/><Relationship Id="rId2" Type="http://schemas.openxmlformats.org/officeDocument/2006/relationships/tags" Target="../tags/tag225.xml"/><Relationship Id="rId1" Type="http://schemas.openxmlformats.org/officeDocument/2006/relationships/tags" Target="../tags/tag224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230.xml"/><Relationship Id="rId6" Type="http://schemas.openxmlformats.org/officeDocument/2006/relationships/image" Target="../media/image36.png"/><Relationship Id="rId5" Type="http://schemas.openxmlformats.org/officeDocument/2006/relationships/tags" Target="../tags/tag229.xml"/><Relationship Id="rId4" Type="http://schemas.openxmlformats.org/officeDocument/2006/relationships/image" Target="../media/image35.png"/><Relationship Id="rId3" Type="http://schemas.openxmlformats.org/officeDocument/2006/relationships/tags" Target="../tags/tag228.xml"/><Relationship Id="rId2" Type="http://schemas.openxmlformats.org/officeDocument/2006/relationships/image" Target="../media/image34.png"/><Relationship Id="rId1" Type="http://schemas.openxmlformats.org/officeDocument/2006/relationships/tags" Target="../tags/tag227.xml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32.xml"/><Relationship Id="rId3" Type="http://schemas.openxmlformats.org/officeDocument/2006/relationships/image" Target="../media/image37.png"/><Relationship Id="rId2" Type="http://schemas.openxmlformats.org/officeDocument/2006/relationships/tags" Target="../tags/tag231.xml"/><Relationship Id="rId1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34.xml"/><Relationship Id="rId3" Type="http://schemas.openxmlformats.org/officeDocument/2006/relationships/image" Target="../media/image38.png"/><Relationship Id="rId2" Type="http://schemas.openxmlformats.org/officeDocument/2006/relationships/tags" Target="../tags/tag233.xml"/><Relationship Id="rId1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37.xml"/><Relationship Id="rId3" Type="http://schemas.openxmlformats.org/officeDocument/2006/relationships/image" Target="../media/image39.png"/><Relationship Id="rId2" Type="http://schemas.openxmlformats.org/officeDocument/2006/relationships/tags" Target="../tags/tag236.xml"/><Relationship Id="rId1" Type="http://schemas.openxmlformats.org/officeDocument/2006/relationships/tags" Target="../tags/tag235.xml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39.xml"/><Relationship Id="rId3" Type="http://schemas.openxmlformats.org/officeDocument/2006/relationships/image" Target="../media/image40.png"/><Relationship Id="rId2" Type="http://schemas.openxmlformats.org/officeDocument/2006/relationships/tags" Target="../tags/tag238.xml"/><Relationship Id="rId1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1.xml"/><Relationship Id="rId3" Type="http://schemas.openxmlformats.org/officeDocument/2006/relationships/image" Target="../media/image41.png"/><Relationship Id="rId2" Type="http://schemas.openxmlformats.org/officeDocument/2006/relationships/tags" Target="../tags/tag240.xml"/><Relationship Id="rId1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3.xml"/><Relationship Id="rId3" Type="http://schemas.openxmlformats.org/officeDocument/2006/relationships/image" Target="../media/image42.png"/><Relationship Id="rId2" Type="http://schemas.openxmlformats.org/officeDocument/2006/relationships/tags" Target="../tags/tag242.xml"/><Relationship Id="rId1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6.xml"/><Relationship Id="rId3" Type="http://schemas.openxmlformats.org/officeDocument/2006/relationships/image" Target="../media/image43.png"/><Relationship Id="rId2" Type="http://schemas.openxmlformats.org/officeDocument/2006/relationships/tags" Target="../tags/tag245.xml"/><Relationship Id="rId1" Type="http://schemas.openxmlformats.org/officeDocument/2006/relationships/tags" Target="../tags/tag244.xml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9.xml"/><Relationship Id="rId3" Type="http://schemas.openxmlformats.org/officeDocument/2006/relationships/image" Target="../media/image44.png"/><Relationship Id="rId2" Type="http://schemas.openxmlformats.org/officeDocument/2006/relationships/tags" Target="../tags/tag248.xml"/><Relationship Id="rId1" Type="http://schemas.openxmlformats.org/officeDocument/2006/relationships/tags" Target="../tags/tag247.xml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image" Target="../media/image49.jpeg"/><Relationship Id="rId8" Type="http://schemas.openxmlformats.org/officeDocument/2006/relationships/image" Target="../media/image48.png"/><Relationship Id="rId7" Type="http://schemas.openxmlformats.org/officeDocument/2006/relationships/tags" Target="../tags/tag253.xml"/><Relationship Id="rId6" Type="http://schemas.openxmlformats.org/officeDocument/2006/relationships/image" Target="../media/image47.png"/><Relationship Id="rId5" Type="http://schemas.openxmlformats.org/officeDocument/2006/relationships/tags" Target="../tags/tag252.xml"/><Relationship Id="rId4" Type="http://schemas.openxmlformats.org/officeDocument/2006/relationships/image" Target="../media/image46.png"/><Relationship Id="rId3" Type="http://schemas.openxmlformats.org/officeDocument/2006/relationships/tags" Target="../tags/tag251.xml"/><Relationship Id="rId2" Type="http://schemas.openxmlformats.org/officeDocument/2006/relationships/image" Target="../media/image45.png"/><Relationship Id="rId14" Type="http://schemas.openxmlformats.org/officeDocument/2006/relationships/notesSlide" Target="../notesSlides/notesSlide10.xml"/><Relationship Id="rId13" Type="http://schemas.openxmlformats.org/officeDocument/2006/relationships/slideLayout" Target="../slideLayouts/slideLayout2.xml"/><Relationship Id="rId12" Type="http://schemas.openxmlformats.org/officeDocument/2006/relationships/tags" Target="../tags/tag255.xml"/><Relationship Id="rId11" Type="http://schemas.openxmlformats.org/officeDocument/2006/relationships/image" Target="../media/image50.png"/><Relationship Id="rId10" Type="http://schemas.openxmlformats.org/officeDocument/2006/relationships/tags" Target="../tags/tag254.xml"/><Relationship Id="rId1" Type="http://schemas.openxmlformats.org/officeDocument/2006/relationships/tags" Target="../tags/tag250.xml"/></Relationships>
</file>

<file path=ppt/slides/_rels/slide4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258.xml"/><Relationship Id="rId4" Type="http://schemas.openxmlformats.org/officeDocument/2006/relationships/image" Target="../media/image51.png"/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261.xml"/><Relationship Id="rId5" Type="http://schemas.openxmlformats.org/officeDocument/2006/relationships/image" Target="../media/image53.png"/><Relationship Id="rId4" Type="http://schemas.openxmlformats.org/officeDocument/2006/relationships/tags" Target="../tags/tag260.xml"/><Relationship Id="rId3" Type="http://schemas.openxmlformats.org/officeDocument/2006/relationships/image" Target="../media/image52.png"/><Relationship Id="rId2" Type="http://schemas.openxmlformats.org/officeDocument/2006/relationships/tags" Target="../tags/tag259.xml"/><Relationship Id="rId1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264.xml"/><Relationship Id="rId5" Type="http://schemas.openxmlformats.org/officeDocument/2006/relationships/image" Target="../media/image55.png"/><Relationship Id="rId4" Type="http://schemas.openxmlformats.org/officeDocument/2006/relationships/tags" Target="../tags/tag263.xml"/><Relationship Id="rId3" Type="http://schemas.openxmlformats.org/officeDocument/2006/relationships/image" Target="../media/image54.png"/><Relationship Id="rId2" Type="http://schemas.openxmlformats.org/officeDocument/2006/relationships/tags" Target="../tags/tag262.xml"/><Relationship Id="rId1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66.xml"/><Relationship Id="rId3" Type="http://schemas.openxmlformats.org/officeDocument/2006/relationships/image" Target="../media/image56.png"/><Relationship Id="rId2" Type="http://schemas.openxmlformats.org/officeDocument/2006/relationships/tags" Target="../tags/tag265.xml"/><Relationship Id="rId1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270.xml"/><Relationship Id="rId6" Type="http://schemas.openxmlformats.org/officeDocument/2006/relationships/image" Target="../media/image58.png"/><Relationship Id="rId5" Type="http://schemas.openxmlformats.org/officeDocument/2006/relationships/tags" Target="../tags/tag269.xml"/><Relationship Id="rId4" Type="http://schemas.openxmlformats.org/officeDocument/2006/relationships/image" Target="../media/image57.png"/><Relationship Id="rId3" Type="http://schemas.openxmlformats.org/officeDocument/2006/relationships/tags" Target="../tags/tag268.xml"/><Relationship Id="rId2" Type="http://schemas.openxmlformats.org/officeDocument/2006/relationships/tags" Target="../tags/tag267.xml"/><Relationship Id="rId1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72.xml"/><Relationship Id="rId3" Type="http://schemas.openxmlformats.org/officeDocument/2006/relationships/image" Target="../media/image59.png"/><Relationship Id="rId2" Type="http://schemas.openxmlformats.org/officeDocument/2006/relationships/tags" Target="../tags/tag271.xml"/><Relationship Id="rId1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9" Type="http://schemas.openxmlformats.org/officeDocument/2006/relationships/tags" Target="../tags/tag277.xml"/><Relationship Id="rId8" Type="http://schemas.openxmlformats.org/officeDocument/2006/relationships/image" Target="../media/image62.png"/><Relationship Id="rId7" Type="http://schemas.openxmlformats.org/officeDocument/2006/relationships/tags" Target="../tags/tag276.xml"/><Relationship Id="rId6" Type="http://schemas.openxmlformats.org/officeDocument/2006/relationships/image" Target="../media/image61.png"/><Relationship Id="rId5" Type="http://schemas.openxmlformats.org/officeDocument/2006/relationships/tags" Target="../tags/tag275.xml"/><Relationship Id="rId4" Type="http://schemas.openxmlformats.org/officeDocument/2006/relationships/image" Target="../media/image60.png"/><Relationship Id="rId3" Type="http://schemas.openxmlformats.org/officeDocument/2006/relationships/tags" Target="../tags/tag274.xml"/><Relationship Id="rId2" Type="http://schemas.openxmlformats.org/officeDocument/2006/relationships/tags" Target="../tags/tag273.xml"/><Relationship Id="rId13" Type="http://schemas.openxmlformats.org/officeDocument/2006/relationships/slideLayout" Target="../slideLayouts/slideLayout2.xml"/><Relationship Id="rId12" Type="http://schemas.openxmlformats.org/officeDocument/2006/relationships/tags" Target="../tags/tag279.xml"/><Relationship Id="rId11" Type="http://schemas.openxmlformats.org/officeDocument/2006/relationships/image" Target="../media/image63.png"/><Relationship Id="rId10" Type="http://schemas.openxmlformats.org/officeDocument/2006/relationships/tags" Target="../tags/tag278.xml"/><Relationship Id="rId1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9" Type="http://schemas.openxmlformats.org/officeDocument/2006/relationships/tags" Target="../tags/tag288.xml"/><Relationship Id="rId8" Type="http://schemas.openxmlformats.org/officeDocument/2006/relationships/tags" Target="../tags/tag287.xml"/><Relationship Id="rId7" Type="http://schemas.openxmlformats.org/officeDocument/2006/relationships/tags" Target="../tags/tag286.xml"/><Relationship Id="rId6" Type="http://schemas.openxmlformats.org/officeDocument/2006/relationships/tags" Target="../tags/tag285.xml"/><Relationship Id="rId5" Type="http://schemas.openxmlformats.org/officeDocument/2006/relationships/tags" Target="../tags/tag284.xml"/><Relationship Id="rId4" Type="http://schemas.openxmlformats.org/officeDocument/2006/relationships/tags" Target="../tags/tag283.xml"/><Relationship Id="rId3" Type="http://schemas.openxmlformats.org/officeDocument/2006/relationships/tags" Target="../tags/tag282.xml"/><Relationship Id="rId28" Type="http://schemas.openxmlformats.org/officeDocument/2006/relationships/slideLayout" Target="../slideLayouts/slideLayout2.xml"/><Relationship Id="rId27" Type="http://schemas.openxmlformats.org/officeDocument/2006/relationships/tags" Target="../tags/tag306.xml"/><Relationship Id="rId26" Type="http://schemas.openxmlformats.org/officeDocument/2006/relationships/tags" Target="../tags/tag305.xml"/><Relationship Id="rId25" Type="http://schemas.openxmlformats.org/officeDocument/2006/relationships/tags" Target="../tags/tag304.xml"/><Relationship Id="rId24" Type="http://schemas.openxmlformats.org/officeDocument/2006/relationships/tags" Target="../tags/tag303.xml"/><Relationship Id="rId23" Type="http://schemas.openxmlformats.org/officeDocument/2006/relationships/tags" Target="../tags/tag302.xml"/><Relationship Id="rId22" Type="http://schemas.openxmlformats.org/officeDocument/2006/relationships/tags" Target="../tags/tag301.xml"/><Relationship Id="rId21" Type="http://schemas.openxmlformats.org/officeDocument/2006/relationships/tags" Target="../tags/tag300.xml"/><Relationship Id="rId20" Type="http://schemas.openxmlformats.org/officeDocument/2006/relationships/tags" Target="../tags/tag299.xml"/><Relationship Id="rId2" Type="http://schemas.openxmlformats.org/officeDocument/2006/relationships/tags" Target="../tags/tag281.xml"/><Relationship Id="rId19" Type="http://schemas.openxmlformats.org/officeDocument/2006/relationships/tags" Target="../tags/tag298.xml"/><Relationship Id="rId18" Type="http://schemas.openxmlformats.org/officeDocument/2006/relationships/tags" Target="../tags/tag297.xml"/><Relationship Id="rId17" Type="http://schemas.openxmlformats.org/officeDocument/2006/relationships/tags" Target="../tags/tag296.xml"/><Relationship Id="rId16" Type="http://schemas.openxmlformats.org/officeDocument/2006/relationships/tags" Target="../tags/tag295.xml"/><Relationship Id="rId15" Type="http://schemas.openxmlformats.org/officeDocument/2006/relationships/tags" Target="../tags/tag294.xml"/><Relationship Id="rId14" Type="http://schemas.openxmlformats.org/officeDocument/2006/relationships/tags" Target="../tags/tag293.xml"/><Relationship Id="rId13" Type="http://schemas.openxmlformats.org/officeDocument/2006/relationships/tags" Target="../tags/tag292.xml"/><Relationship Id="rId12" Type="http://schemas.openxmlformats.org/officeDocument/2006/relationships/tags" Target="../tags/tag291.xml"/><Relationship Id="rId11" Type="http://schemas.openxmlformats.org/officeDocument/2006/relationships/tags" Target="../tags/tag290.xml"/><Relationship Id="rId10" Type="http://schemas.openxmlformats.org/officeDocument/2006/relationships/tags" Target="../tags/tag289.xml"/><Relationship Id="rId1" Type="http://schemas.openxmlformats.org/officeDocument/2006/relationships/tags" Target="../tags/tag280.xml"/></Relationships>
</file>

<file path=ppt/slides/_rels/slide4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08.xml"/><Relationship Id="rId2" Type="http://schemas.openxmlformats.org/officeDocument/2006/relationships/image" Target="../media/image64.png"/><Relationship Id="rId1" Type="http://schemas.openxmlformats.org/officeDocument/2006/relationships/tags" Target="../tags/tag307.xml"/></Relationships>
</file>

<file path=ppt/slides/_rels/slide4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312.xml"/><Relationship Id="rId3" Type="http://schemas.openxmlformats.org/officeDocument/2006/relationships/tags" Target="../tags/tag311.xml"/><Relationship Id="rId2" Type="http://schemas.openxmlformats.org/officeDocument/2006/relationships/tags" Target="../tags/tag310.xml"/><Relationship Id="rId1" Type="http://schemas.openxmlformats.org/officeDocument/2006/relationships/tags" Target="../tags/tag309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316.xml"/><Relationship Id="rId6" Type="http://schemas.openxmlformats.org/officeDocument/2006/relationships/image" Target="../media/image67.png"/><Relationship Id="rId5" Type="http://schemas.openxmlformats.org/officeDocument/2006/relationships/tags" Target="../tags/tag315.xml"/><Relationship Id="rId4" Type="http://schemas.openxmlformats.org/officeDocument/2006/relationships/image" Target="../media/image66.png"/><Relationship Id="rId3" Type="http://schemas.openxmlformats.org/officeDocument/2006/relationships/tags" Target="../tags/tag314.xml"/><Relationship Id="rId2" Type="http://schemas.openxmlformats.org/officeDocument/2006/relationships/image" Target="../media/image65.png"/><Relationship Id="rId1" Type="http://schemas.openxmlformats.org/officeDocument/2006/relationships/tags" Target="../tags/tag313.xml"/></Relationships>
</file>

<file path=ppt/slides/_rels/slide51.xml.rels><?xml version="1.0" encoding="UTF-8" standalone="yes"?>
<Relationships xmlns="http://schemas.openxmlformats.org/package/2006/relationships"><Relationship Id="rId9" Type="http://schemas.openxmlformats.org/officeDocument/2006/relationships/tags" Target="../tags/tag325.xml"/><Relationship Id="rId8" Type="http://schemas.openxmlformats.org/officeDocument/2006/relationships/tags" Target="../tags/tag324.xml"/><Relationship Id="rId7" Type="http://schemas.openxmlformats.org/officeDocument/2006/relationships/tags" Target="../tags/tag323.xml"/><Relationship Id="rId6" Type="http://schemas.openxmlformats.org/officeDocument/2006/relationships/tags" Target="../tags/tag322.xml"/><Relationship Id="rId5" Type="http://schemas.openxmlformats.org/officeDocument/2006/relationships/tags" Target="../tags/tag321.xml"/><Relationship Id="rId4" Type="http://schemas.openxmlformats.org/officeDocument/2006/relationships/tags" Target="../tags/tag320.xml"/><Relationship Id="rId36" Type="http://schemas.openxmlformats.org/officeDocument/2006/relationships/slideLayout" Target="../slideLayouts/slideLayout2.xml"/><Relationship Id="rId35" Type="http://schemas.openxmlformats.org/officeDocument/2006/relationships/tags" Target="../tags/tag350.xml"/><Relationship Id="rId34" Type="http://schemas.openxmlformats.org/officeDocument/2006/relationships/tags" Target="../tags/tag349.xml"/><Relationship Id="rId33" Type="http://schemas.openxmlformats.org/officeDocument/2006/relationships/image" Target="../media/image67.png"/><Relationship Id="rId32" Type="http://schemas.openxmlformats.org/officeDocument/2006/relationships/tags" Target="../tags/tag348.xml"/><Relationship Id="rId31" Type="http://schemas.openxmlformats.org/officeDocument/2006/relationships/tags" Target="../tags/tag347.xml"/><Relationship Id="rId30" Type="http://schemas.openxmlformats.org/officeDocument/2006/relationships/tags" Target="../tags/tag346.xml"/><Relationship Id="rId3" Type="http://schemas.openxmlformats.org/officeDocument/2006/relationships/tags" Target="../tags/tag319.xml"/><Relationship Id="rId29" Type="http://schemas.openxmlformats.org/officeDocument/2006/relationships/tags" Target="../tags/tag345.xml"/><Relationship Id="rId28" Type="http://schemas.openxmlformats.org/officeDocument/2006/relationships/tags" Target="../tags/tag344.xml"/><Relationship Id="rId27" Type="http://schemas.openxmlformats.org/officeDocument/2006/relationships/tags" Target="../tags/tag343.xml"/><Relationship Id="rId26" Type="http://schemas.openxmlformats.org/officeDocument/2006/relationships/tags" Target="../tags/tag342.xml"/><Relationship Id="rId25" Type="http://schemas.openxmlformats.org/officeDocument/2006/relationships/tags" Target="../tags/tag341.xml"/><Relationship Id="rId24" Type="http://schemas.openxmlformats.org/officeDocument/2006/relationships/tags" Target="../tags/tag340.xml"/><Relationship Id="rId23" Type="http://schemas.openxmlformats.org/officeDocument/2006/relationships/tags" Target="../tags/tag339.xml"/><Relationship Id="rId22" Type="http://schemas.openxmlformats.org/officeDocument/2006/relationships/tags" Target="../tags/tag338.xml"/><Relationship Id="rId21" Type="http://schemas.openxmlformats.org/officeDocument/2006/relationships/tags" Target="../tags/tag337.xml"/><Relationship Id="rId20" Type="http://schemas.openxmlformats.org/officeDocument/2006/relationships/tags" Target="../tags/tag336.xml"/><Relationship Id="rId2" Type="http://schemas.openxmlformats.org/officeDocument/2006/relationships/tags" Target="../tags/tag318.xml"/><Relationship Id="rId19" Type="http://schemas.openxmlformats.org/officeDocument/2006/relationships/tags" Target="../tags/tag335.xml"/><Relationship Id="rId18" Type="http://schemas.openxmlformats.org/officeDocument/2006/relationships/tags" Target="../tags/tag334.xml"/><Relationship Id="rId17" Type="http://schemas.openxmlformats.org/officeDocument/2006/relationships/tags" Target="../tags/tag333.xml"/><Relationship Id="rId16" Type="http://schemas.openxmlformats.org/officeDocument/2006/relationships/tags" Target="../tags/tag332.xml"/><Relationship Id="rId15" Type="http://schemas.openxmlformats.org/officeDocument/2006/relationships/tags" Target="../tags/tag331.xml"/><Relationship Id="rId14" Type="http://schemas.openxmlformats.org/officeDocument/2006/relationships/tags" Target="../tags/tag330.xml"/><Relationship Id="rId13" Type="http://schemas.openxmlformats.org/officeDocument/2006/relationships/tags" Target="../tags/tag329.xml"/><Relationship Id="rId12" Type="http://schemas.openxmlformats.org/officeDocument/2006/relationships/tags" Target="../tags/tag328.xml"/><Relationship Id="rId11" Type="http://schemas.openxmlformats.org/officeDocument/2006/relationships/tags" Target="../tags/tag327.xml"/><Relationship Id="rId10" Type="http://schemas.openxmlformats.org/officeDocument/2006/relationships/tags" Target="../tags/tag326.xml"/><Relationship Id="rId1" Type="http://schemas.openxmlformats.org/officeDocument/2006/relationships/tags" Target="../tags/tag317.xml"/></Relationships>
</file>

<file path=ppt/slides/_rels/slide5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53.xml"/><Relationship Id="rId3" Type="http://schemas.openxmlformats.org/officeDocument/2006/relationships/image" Target="../media/image68.png"/><Relationship Id="rId2" Type="http://schemas.openxmlformats.org/officeDocument/2006/relationships/tags" Target="../tags/tag352.xml"/><Relationship Id="rId1" Type="http://schemas.openxmlformats.org/officeDocument/2006/relationships/tags" Target="../tags/tag351.xml"/></Relationships>
</file>

<file path=ppt/slides/_rels/slide5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357.xml"/><Relationship Id="rId4" Type="http://schemas.openxmlformats.org/officeDocument/2006/relationships/tags" Target="../tags/tag356.xml"/><Relationship Id="rId3" Type="http://schemas.openxmlformats.org/officeDocument/2006/relationships/image" Target="../media/image69.png"/><Relationship Id="rId2" Type="http://schemas.openxmlformats.org/officeDocument/2006/relationships/tags" Target="../tags/tag355.xml"/><Relationship Id="rId1" Type="http://schemas.openxmlformats.org/officeDocument/2006/relationships/tags" Target="../tags/tag354.xml"/></Relationships>
</file>

<file path=ppt/slides/_rels/slide5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60.xml"/><Relationship Id="rId3" Type="http://schemas.openxmlformats.org/officeDocument/2006/relationships/image" Target="../media/image70.png"/><Relationship Id="rId2" Type="http://schemas.openxmlformats.org/officeDocument/2006/relationships/tags" Target="../tags/tag359.xml"/><Relationship Id="rId1" Type="http://schemas.openxmlformats.org/officeDocument/2006/relationships/tags" Target="../tags/tag358.xml"/></Relationships>
</file>

<file path=ppt/slides/_rels/slide5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63.xml"/><Relationship Id="rId3" Type="http://schemas.openxmlformats.org/officeDocument/2006/relationships/image" Target="../media/image71.png"/><Relationship Id="rId2" Type="http://schemas.openxmlformats.org/officeDocument/2006/relationships/tags" Target="../tags/tag362.xml"/><Relationship Id="rId1" Type="http://schemas.openxmlformats.org/officeDocument/2006/relationships/tags" Target="../tags/tag361.xml"/></Relationships>
</file>

<file path=ppt/slides/_rels/slide5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366.xml"/><Relationship Id="rId4" Type="http://schemas.openxmlformats.org/officeDocument/2006/relationships/image" Target="../media/image73.png"/><Relationship Id="rId3" Type="http://schemas.openxmlformats.org/officeDocument/2006/relationships/tags" Target="../tags/tag365.xml"/><Relationship Id="rId2" Type="http://schemas.openxmlformats.org/officeDocument/2006/relationships/image" Target="../media/image72.png"/><Relationship Id="rId1" Type="http://schemas.openxmlformats.org/officeDocument/2006/relationships/tags" Target="../tags/tag364.xml"/></Relationships>
</file>

<file path=ppt/slides/_rels/slide5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69.xml"/><Relationship Id="rId3" Type="http://schemas.openxmlformats.org/officeDocument/2006/relationships/image" Target="../media/image74.png"/><Relationship Id="rId2" Type="http://schemas.openxmlformats.org/officeDocument/2006/relationships/tags" Target="../tags/tag368.xml"/><Relationship Id="rId1" Type="http://schemas.openxmlformats.org/officeDocument/2006/relationships/tags" Target="../tags/tag367.xml"/></Relationships>
</file>

<file path=ppt/slides/_rels/slide58.xml.rels><?xml version="1.0" encoding="UTF-8" standalone="yes"?>
<Relationships xmlns="http://schemas.openxmlformats.org/package/2006/relationships"><Relationship Id="rId9" Type="http://schemas.openxmlformats.org/officeDocument/2006/relationships/image" Target="../media/image78.png"/><Relationship Id="rId8" Type="http://schemas.openxmlformats.org/officeDocument/2006/relationships/tags" Target="../tags/tag374.xml"/><Relationship Id="rId7" Type="http://schemas.openxmlformats.org/officeDocument/2006/relationships/image" Target="../media/image77.png"/><Relationship Id="rId6" Type="http://schemas.openxmlformats.org/officeDocument/2006/relationships/tags" Target="../tags/tag373.xml"/><Relationship Id="rId5" Type="http://schemas.openxmlformats.org/officeDocument/2006/relationships/image" Target="../media/image76.png"/><Relationship Id="rId4" Type="http://schemas.openxmlformats.org/officeDocument/2006/relationships/tags" Target="../tags/tag372.xml"/><Relationship Id="rId3" Type="http://schemas.openxmlformats.org/officeDocument/2006/relationships/image" Target="../media/image75.png"/><Relationship Id="rId2" Type="http://schemas.openxmlformats.org/officeDocument/2006/relationships/tags" Target="../tags/tag371.x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375.xml"/><Relationship Id="rId1" Type="http://schemas.openxmlformats.org/officeDocument/2006/relationships/tags" Target="../tags/tag370.xml"/></Relationships>
</file>

<file path=ppt/slides/_rels/slide5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380.xml"/><Relationship Id="rId7" Type="http://schemas.openxmlformats.org/officeDocument/2006/relationships/image" Target="../media/image81.png"/><Relationship Id="rId6" Type="http://schemas.openxmlformats.org/officeDocument/2006/relationships/tags" Target="../tags/tag379.xml"/><Relationship Id="rId5" Type="http://schemas.openxmlformats.org/officeDocument/2006/relationships/image" Target="../media/image80.png"/><Relationship Id="rId4" Type="http://schemas.openxmlformats.org/officeDocument/2006/relationships/tags" Target="../tags/tag378.xml"/><Relationship Id="rId3" Type="http://schemas.openxmlformats.org/officeDocument/2006/relationships/image" Target="../media/image79.png"/><Relationship Id="rId2" Type="http://schemas.openxmlformats.org/officeDocument/2006/relationships/tags" Target="../tags/tag377.xml"/><Relationship Id="rId1" Type="http://schemas.openxmlformats.org/officeDocument/2006/relationships/tags" Target="../tags/tag376.xml"/></Relationships>
</file>

<file path=ppt/slides/_rels/slide6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384.xml"/><Relationship Id="rId5" Type="http://schemas.openxmlformats.org/officeDocument/2006/relationships/image" Target="../media/image83.png"/><Relationship Id="rId4" Type="http://schemas.openxmlformats.org/officeDocument/2006/relationships/tags" Target="../tags/tag383.xml"/><Relationship Id="rId3" Type="http://schemas.openxmlformats.org/officeDocument/2006/relationships/image" Target="../media/image82.png"/><Relationship Id="rId2" Type="http://schemas.openxmlformats.org/officeDocument/2006/relationships/tags" Target="../tags/tag382.xml"/><Relationship Id="rId1" Type="http://schemas.openxmlformats.org/officeDocument/2006/relationships/tags" Target="../tags/tag381.xml"/></Relationships>
</file>

<file path=ppt/slides/_rels/slide6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7.png"/><Relationship Id="rId8" Type="http://schemas.openxmlformats.org/officeDocument/2006/relationships/tags" Target="../tags/tag389.xml"/><Relationship Id="rId7" Type="http://schemas.openxmlformats.org/officeDocument/2006/relationships/image" Target="../media/image86.png"/><Relationship Id="rId6" Type="http://schemas.openxmlformats.org/officeDocument/2006/relationships/tags" Target="../tags/tag388.xml"/><Relationship Id="rId5" Type="http://schemas.openxmlformats.org/officeDocument/2006/relationships/image" Target="../media/image85.png"/><Relationship Id="rId4" Type="http://schemas.openxmlformats.org/officeDocument/2006/relationships/tags" Target="../tags/tag387.xml"/><Relationship Id="rId3" Type="http://schemas.openxmlformats.org/officeDocument/2006/relationships/image" Target="../media/image84.png"/><Relationship Id="rId2" Type="http://schemas.openxmlformats.org/officeDocument/2006/relationships/tags" Target="../tags/tag386.x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390.xml"/><Relationship Id="rId1" Type="http://schemas.openxmlformats.org/officeDocument/2006/relationships/tags" Target="../tags/tag385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396.xml"/><Relationship Id="rId6" Type="http://schemas.openxmlformats.org/officeDocument/2006/relationships/image" Target="../media/image88.png"/><Relationship Id="rId5" Type="http://schemas.openxmlformats.org/officeDocument/2006/relationships/tags" Target="../tags/tag395.xml"/><Relationship Id="rId4" Type="http://schemas.openxmlformats.org/officeDocument/2006/relationships/tags" Target="../tags/tag394.xml"/><Relationship Id="rId3" Type="http://schemas.openxmlformats.org/officeDocument/2006/relationships/tags" Target="../tags/tag393.xml"/><Relationship Id="rId2" Type="http://schemas.openxmlformats.org/officeDocument/2006/relationships/tags" Target="../tags/tag392.xml"/><Relationship Id="rId1" Type="http://schemas.openxmlformats.org/officeDocument/2006/relationships/tags" Target="../tags/tag39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97.xml"/><Relationship Id="rId1" Type="http://schemas.openxmlformats.org/officeDocument/2006/relationships/image" Target="../media/image89.jpeg"/></Relationships>
</file>

<file path=ppt/slides/_rels/slide6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99.xml"/><Relationship Id="rId2" Type="http://schemas.openxmlformats.org/officeDocument/2006/relationships/image" Target="../media/image90.png"/><Relationship Id="rId1" Type="http://schemas.openxmlformats.org/officeDocument/2006/relationships/tags" Target="../tags/tag398.xml"/></Relationships>
</file>

<file path=ppt/slides/_rels/slide6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404.xml"/><Relationship Id="rId7" Type="http://schemas.openxmlformats.org/officeDocument/2006/relationships/image" Target="../media/image93.png"/><Relationship Id="rId6" Type="http://schemas.openxmlformats.org/officeDocument/2006/relationships/tags" Target="../tags/tag403.xml"/><Relationship Id="rId5" Type="http://schemas.openxmlformats.org/officeDocument/2006/relationships/image" Target="../media/image92.png"/><Relationship Id="rId4" Type="http://schemas.openxmlformats.org/officeDocument/2006/relationships/tags" Target="../tags/tag402.xml"/><Relationship Id="rId3" Type="http://schemas.openxmlformats.org/officeDocument/2006/relationships/image" Target="../media/image91.png"/><Relationship Id="rId2" Type="http://schemas.openxmlformats.org/officeDocument/2006/relationships/tags" Target="../tags/tag401.xml"/><Relationship Id="rId1" Type="http://schemas.openxmlformats.org/officeDocument/2006/relationships/tags" Target="../tags/tag400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408.xml"/><Relationship Id="rId6" Type="http://schemas.openxmlformats.org/officeDocument/2006/relationships/image" Target="../media/image96.png"/><Relationship Id="rId5" Type="http://schemas.openxmlformats.org/officeDocument/2006/relationships/tags" Target="../tags/tag407.xml"/><Relationship Id="rId4" Type="http://schemas.openxmlformats.org/officeDocument/2006/relationships/image" Target="../media/image95.png"/><Relationship Id="rId3" Type="http://schemas.openxmlformats.org/officeDocument/2006/relationships/tags" Target="../tags/tag406.xml"/><Relationship Id="rId2" Type="http://schemas.openxmlformats.org/officeDocument/2006/relationships/image" Target="../media/image94.png"/><Relationship Id="rId1" Type="http://schemas.openxmlformats.org/officeDocument/2006/relationships/tags" Target="../tags/tag405.xml"/></Relationships>
</file>

<file path=ppt/slides/_rels/slide67.xml.rels><?xml version="1.0" encoding="UTF-8" standalone="yes"?>
<Relationships xmlns="http://schemas.openxmlformats.org/package/2006/relationships"><Relationship Id="rId9" Type="http://schemas.openxmlformats.org/officeDocument/2006/relationships/tags" Target="../tags/tag413.xml"/><Relationship Id="rId8" Type="http://schemas.openxmlformats.org/officeDocument/2006/relationships/image" Target="../media/image100.png"/><Relationship Id="rId7" Type="http://schemas.openxmlformats.org/officeDocument/2006/relationships/tags" Target="../tags/tag412.xml"/><Relationship Id="rId6" Type="http://schemas.openxmlformats.org/officeDocument/2006/relationships/image" Target="../media/image99.png"/><Relationship Id="rId5" Type="http://schemas.openxmlformats.org/officeDocument/2006/relationships/tags" Target="../tags/tag411.xml"/><Relationship Id="rId4" Type="http://schemas.openxmlformats.org/officeDocument/2006/relationships/image" Target="../media/image98.png"/><Relationship Id="rId3" Type="http://schemas.openxmlformats.org/officeDocument/2006/relationships/tags" Target="../tags/tag410.xml"/><Relationship Id="rId2" Type="http://schemas.openxmlformats.org/officeDocument/2006/relationships/image" Target="../media/image97.png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409.xml"/></Relationships>
</file>

<file path=ppt/slides/_rels/slide6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4.png"/><Relationship Id="rId8" Type="http://schemas.openxmlformats.org/officeDocument/2006/relationships/tags" Target="../tags/tag418.xml"/><Relationship Id="rId7" Type="http://schemas.openxmlformats.org/officeDocument/2006/relationships/image" Target="../media/image103.png"/><Relationship Id="rId6" Type="http://schemas.openxmlformats.org/officeDocument/2006/relationships/tags" Target="../tags/tag417.xml"/><Relationship Id="rId5" Type="http://schemas.openxmlformats.org/officeDocument/2006/relationships/image" Target="../media/image102.png"/><Relationship Id="rId4" Type="http://schemas.openxmlformats.org/officeDocument/2006/relationships/tags" Target="../tags/tag416.xml"/><Relationship Id="rId3" Type="http://schemas.openxmlformats.org/officeDocument/2006/relationships/image" Target="../media/image101.png"/><Relationship Id="rId2" Type="http://schemas.openxmlformats.org/officeDocument/2006/relationships/tags" Target="../tags/tag415.xml"/><Relationship Id="rId13" Type="http://schemas.openxmlformats.org/officeDocument/2006/relationships/slideLayout" Target="../slideLayouts/slideLayout2.xml"/><Relationship Id="rId12" Type="http://schemas.openxmlformats.org/officeDocument/2006/relationships/tags" Target="../tags/tag420.xml"/><Relationship Id="rId11" Type="http://schemas.openxmlformats.org/officeDocument/2006/relationships/image" Target="../media/image105.png"/><Relationship Id="rId10" Type="http://schemas.openxmlformats.org/officeDocument/2006/relationships/tags" Target="../tags/tag419.xml"/><Relationship Id="rId1" Type="http://schemas.openxmlformats.org/officeDocument/2006/relationships/tags" Target="../tags/tag414.xml"/></Relationships>
</file>

<file path=ppt/slides/_rels/slide69.xml.rels><?xml version="1.0" encoding="UTF-8" standalone="yes"?>
<Relationships xmlns="http://schemas.openxmlformats.org/package/2006/relationships"><Relationship Id="rId9" Type="http://schemas.openxmlformats.org/officeDocument/2006/relationships/tags" Target="../tags/tag425.xml"/><Relationship Id="rId8" Type="http://schemas.openxmlformats.org/officeDocument/2006/relationships/image" Target="../media/image106.png"/><Relationship Id="rId7" Type="http://schemas.openxmlformats.org/officeDocument/2006/relationships/tags" Target="../tags/tag424.xml"/><Relationship Id="rId6" Type="http://schemas.openxmlformats.org/officeDocument/2006/relationships/image" Target="../media/image61.png"/><Relationship Id="rId5" Type="http://schemas.openxmlformats.org/officeDocument/2006/relationships/tags" Target="../tags/tag423.xml"/><Relationship Id="rId4" Type="http://schemas.openxmlformats.org/officeDocument/2006/relationships/image" Target="../media/image60.png"/><Relationship Id="rId3" Type="http://schemas.openxmlformats.org/officeDocument/2006/relationships/tags" Target="../tags/tag422.xml"/><Relationship Id="rId2" Type="http://schemas.openxmlformats.org/officeDocument/2006/relationships/tags" Target="../tags/tag421.xml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7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430.xml"/><Relationship Id="rId4" Type="http://schemas.openxmlformats.org/officeDocument/2006/relationships/tags" Target="../tags/tag429.xml"/><Relationship Id="rId3" Type="http://schemas.openxmlformats.org/officeDocument/2006/relationships/tags" Target="../tags/tag428.xml"/><Relationship Id="rId2" Type="http://schemas.openxmlformats.org/officeDocument/2006/relationships/tags" Target="../tags/tag427.xml"/><Relationship Id="rId1" Type="http://schemas.openxmlformats.org/officeDocument/2006/relationships/tags" Target="../tags/tag426.xml"/></Relationships>
</file>

<file path=ppt/slides/_rels/slide7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432.xml"/><Relationship Id="rId2" Type="http://schemas.openxmlformats.org/officeDocument/2006/relationships/image" Target="../media/image107.png"/><Relationship Id="rId1" Type="http://schemas.openxmlformats.org/officeDocument/2006/relationships/tags" Target="../tags/tag431.xml"/></Relationships>
</file>

<file path=ppt/slides/_rels/slide72.xml.rels><?xml version="1.0" encoding="UTF-8" standalone="yes"?>
<Relationships xmlns="http://schemas.openxmlformats.org/package/2006/relationships"><Relationship Id="rId9" Type="http://schemas.openxmlformats.org/officeDocument/2006/relationships/tags" Target="../tags/tag437.xml"/><Relationship Id="rId8" Type="http://schemas.openxmlformats.org/officeDocument/2006/relationships/image" Target="../media/image111.png"/><Relationship Id="rId7" Type="http://schemas.openxmlformats.org/officeDocument/2006/relationships/tags" Target="../tags/tag436.xml"/><Relationship Id="rId6" Type="http://schemas.openxmlformats.org/officeDocument/2006/relationships/image" Target="../media/image110.png"/><Relationship Id="rId5" Type="http://schemas.openxmlformats.org/officeDocument/2006/relationships/tags" Target="../tags/tag435.xml"/><Relationship Id="rId4" Type="http://schemas.openxmlformats.org/officeDocument/2006/relationships/image" Target="../media/image109.png"/><Relationship Id="rId3" Type="http://schemas.openxmlformats.org/officeDocument/2006/relationships/tags" Target="../tags/tag434.xml"/><Relationship Id="rId2" Type="http://schemas.openxmlformats.org/officeDocument/2006/relationships/image" Target="../media/image108.png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438.xml"/><Relationship Id="rId10" Type="http://schemas.openxmlformats.org/officeDocument/2006/relationships/image" Target="../media/image112.png"/><Relationship Id="rId1" Type="http://schemas.openxmlformats.org/officeDocument/2006/relationships/tags" Target="../tags/tag433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442.xml"/><Relationship Id="rId6" Type="http://schemas.openxmlformats.org/officeDocument/2006/relationships/image" Target="../media/image115.png"/><Relationship Id="rId5" Type="http://schemas.openxmlformats.org/officeDocument/2006/relationships/tags" Target="../tags/tag441.xml"/><Relationship Id="rId4" Type="http://schemas.openxmlformats.org/officeDocument/2006/relationships/image" Target="../media/image114.png"/><Relationship Id="rId3" Type="http://schemas.openxmlformats.org/officeDocument/2006/relationships/tags" Target="../tags/tag440.xml"/><Relationship Id="rId2" Type="http://schemas.openxmlformats.org/officeDocument/2006/relationships/image" Target="../media/image113.png"/><Relationship Id="rId1" Type="http://schemas.openxmlformats.org/officeDocument/2006/relationships/tags" Target="../tags/tag439.xml"/></Relationships>
</file>

<file path=ppt/slides/_rels/slide74.xml.rels><?xml version="1.0" encoding="UTF-8" standalone="yes"?>
<Relationships xmlns="http://schemas.openxmlformats.org/package/2006/relationships"><Relationship Id="rId9" Type="http://schemas.openxmlformats.org/officeDocument/2006/relationships/tags" Target="../tags/tag447.xml"/><Relationship Id="rId8" Type="http://schemas.openxmlformats.org/officeDocument/2006/relationships/image" Target="../media/image119.png"/><Relationship Id="rId7" Type="http://schemas.openxmlformats.org/officeDocument/2006/relationships/tags" Target="../tags/tag446.xml"/><Relationship Id="rId6" Type="http://schemas.openxmlformats.org/officeDocument/2006/relationships/image" Target="../media/image118.png"/><Relationship Id="rId5" Type="http://schemas.openxmlformats.org/officeDocument/2006/relationships/tags" Target="../tags/tag445.xml"/><Relationship Id="rId4" Type="http://schemas.openxmlformats.org/officeDocument/2006/relationships/image" Target="../media/image117.png"/><Relationship Id="rId3" Type="http://schemas.openxmlformats.org/officeDocument/2006/relationships/tags" Target="../tags/tag444.xml"/><Relationship Id="rId2" Type="http://schemas.openxmlformats.org/officeDocument/2006/relationships/image" Target="../media/image116.png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443.xml"/></Relationships>
</file>

<file path=ppt/slides/_rels/slide75.xml.rels><?xml version="1.0" encoding="UTF-8" standalone="yes"?>
<Relationships xmlns="http://schemas.openxmlformats.org/package/2006/relationships"><Relationship Id="rId9" Type="http://schemas.openxmlformats.org/officeDocument/2006/relationships/tags" Target="../tags/tag456.xml"/><Relationship Id="rId8" Type="http://schemas.openxmlformats.org/officeDocument/2006/relationships/tags" Target="../tags/tag455.xml"/><Relationship Id="rId7" Type="http://schemas.openxmlformats.org/officeDocument/2006/relationships/tags" Target="../tags/tag454.xml"/><Relationship Id="rId6" Type="http://schemas.openxmlformats.org/officeDocument/2006/relationships/tags" Target="../tags/tag453.xml"/><Relationship Id="rId5" Type="http://schemas.openxmlformats.org/officeDocument/2006/relationships/tags" Target="../tags/tag452.xml"/><Relationship Id="rId4" Type="http://schemas.openxmlformats.org/officeDocument/2006/relationships/tags" Target="../tags/tag451.xml"/><Relationship Id="rId32" Type="http://schemas.openxmlformats.org/officeDocument/2006/relationships/slideLayout" Target="../slideLayouts/slideLayout2.xml"/><Relationship Id="rId31" Type="http://schemas.openxmlformats.org/officeDocument/2006/relationships/tags" Target="../tags/tag477.xml"/><Relationship Id="rId30" Type="http://schemas.openxmlformats.org/officeDocument/2006/relationships/tags" Target="../tags/tag476.xml"/><Relationship Id="rId3" Type="http://schemas.openxmlformats.org/officeDocument/2006/relationships/tags" Target="../tags/tag450.xml"/><Relationship Id="rId29" Type="http://schemas.openxmlformats.org/officeDocument/2006/relationships/tags" Target="../tags/tag475.xml"/><Relationship Id="rId28" Type="http://schemas.openxmlformats.org/officeDocument/2006/relationships/tags" Target="../tags/tag474.xml"/><Relationship Id="rId27" Type="http://schemas.openxmlformats.org/officeDocument/2006/relationships/tags" Target="../tags/tag473.xml"/><Relationship Id="rId26" Type="http://schemas.openxmlformats.org/officeDocument/2006/relationships/tags" Target="../tags/tag472.xml"/><Relationship Id="rId25" Type="http://schemas.openxmlformats.org/officeDocument/2006/relationships/tags" Target="../tags/tag471.xml"/><Relationship Id="rId24" Type="http://schemas.openxmlformats.org/officeDocument/2006/relationships/tags" Target="../tags/tag470.xml"/><Relationship Id="rId23" Type="http://schemas.openxmlformats.org/officeDocument/2006/relationships/tags" Target="../tags/tag469.xml"/><Relationship Id="rId22" Type="http://schemas.openxmlformats.org/officeDocument/2006/relationships/image" Target="../media/image120.png"/><Relationship Id="rId21" Type="http://schemas.openxmlformats.org/officeDocument/2006/relationships/tags" Target="../tags/tag468.xml"/><Relationship Id="rId20" Type="http://schemas.openxmlformats.org/officeDocument/2006/relationships/tags" Target="../tags/tag467.xml"/><Relationship Id="rId2" Type="http://schemas.openxmlformats.org/officeDocument/2006/relationships/tags" Target="../tags/tag449.xml"/><Relationship Id="rId19" Type="http://schemas.openxmlformats.org/officeDocument/2006/relationships/tags" Target="../tags/tag466.xml"/><Relationship Id="rId18" Type="http://schemas.openxmlformats.org/officeDocument/2006/relationships/tags" Target="../tags/tag465.xml"/><Relationship Id="rId17" Type="http://schemas.openxmlformats.org/officeDocument/2006/relationships/tags" Target="../tags/tag464.xml"/><Relationship Id="rId16" Type="http://schemas.openxmlformats.org/officeDocument/2006/relationships/tags" Target="../tags/tag463.xml"/><Relationship Id="rId15" Type="http://schemas.openxmlformats.org/officeDocument/2006/relationships/tags" Target="../tags/tag462.xml"/><Relationship Id="rId14" Type="http://schemas.openxmlformats.org/officeDocument/2006/relationships/tags" Target="../tags/tag461.xml"/><Relationship Id="rId13" Type="http://schemas.openxmlformats.org/officeDocument/2006/relationships/tags" Target="../tags/tag460.xml"/><Relationship Id="rId12" Type="http://schemas.openxmlformats.org/officeDocument/2006/relationships/tags" Target="../tags/tag459.xml"/><Relationship Id="rId11" Type="http://schemas.openxmlformats.org/officeDocument/2006/relationships/tags" Target="../tags/tag458.xml"/><Relationship Id="rId10" Type="http://schemas.openxmlformats.org/officeDocument/2006/relationships/tags" Target="../tags/tag457.xml"/><Relationship Id="rId1" Type="http://schemas.openxmlformats.org/officeDocument/2006/relationships/tags" Target="../tags/tag448.xml"/></Relationships>
</file>

<file path=ppt/slides/_rels/slide76.xml.rels><?xml version="1.0" encoding="UTF-8" standalone="yes"?>
<Relationships xmlns="http://schemas.openxmlformats.org/package/2006/relationships"><Relationship Id="rId9" Type="http://schemas.openxmlformats.org/officeDocument/2006/relationships/tags" Target="../tags/tag485.xml"/><Relationship Id="rId8" Type="http://schemas.openxmlformats.org/officeDocument/2006/relationships/tags" Target="../tags/tag484.xml"/><Relationship Id="rId7" Type="http://schemas.openxmlformats.org/officeDocument/2006/relationships/tags" Target="../tags/tag483.xml"/><Relationship Id="rId6" Type="http://schemas.openxmlformats.org/officeDocument/2006/relationships/tags" Target="../tags/tag482.xml"/><Relationship Id="rId5" Type="http://schemas.openxmlformats.org/officeDocument/2006/relationships/tags" Target="../tags/tag481.xml"/><Relationship Id="rId4" Type="http://schemas.openxmlformats.org/officeDocument/2006/relationships/tags" Target="../tags/tag480.xml"/><Relationship Id="rId3" Type="http://schemas.openxmlformats.org/officeDocument/2006/relationships/tags" Target="../tags/tag479.xml"/><Relationship Id="rId26" Type="http://schemas.openxmlformats.org/officeDocument/2006/relationships/slideLayout" Target="../slideLayouts/slideLayout2.xml"/><Relationship Id="rId25" Type="http://schemas.openxmlformats.org/officeDocument/2006/relationships/tags" Target="../tags/tag501.xml"/><Relationship Id="rId24" Type="http://schemas.openxmlformats.org/officeDocument/2006/relationships/tags" Target="../tags/tag500.xml"/><Relationship Id="rId23" Type="http://schemas.openxmlformats.org/officeDocument/2006/relationships/tags" Target="../tags/tag499.xml"/><Relationship Id="rId22" Type="http://schemas.openxmlformats.org/officeDocument/2006/relationships/tags" Target="../tags/tag498.xml"/><Relationship Id="rId21" Type="http://schemas.openxmlformats.org/officeDocument/2006/relationships/tags" Target="../tags/tag497.xml"/><Relationship Id="rId20" Type="http://schemas.openxmlformats.org/officeDocument/2006/relationships/tags" Target="../tags/tag496.xml"/><Relationship Id="rId2" Type="http://schemas.openxmlformats.org/officeDocument/2006/relationships/tags" Target="../tags/tag478.xml"/><Relationship Id="rId19" Type="http://schemas.openxmlformats.org/officeDocument/2006/relationships/tags" Target="../tags/tag495.xml"/><Relationship Id="rId18" Type="http://schemas.openxmlformats.org/officeDocument/2006/relationships/tags" Target="../tags/tag494.xml"/><Relationship Id="rId17" Type="http://schemas.openxmlformats.org/officeDocument/2006/relationships/tags" Target="../tags/tag493.xml"/><Relationship Id="rId16" Type="http://schemas.openxmlformats.org/officeDocument/2006/relationships/tags" Target="../tags/tag492.xml"/><Relationship Id="rId15" Type="http://schemas.openxmlformats.org/officeDocument/2006/relationships/tags" Target="../tags/tag491.xml"/><Relationship Id="rId14" Type="http://schemas.openxmlformats.org/officeDocument/2006/relationships/tags" Target="../tags/tag490.xml"/><Relationship Id="rId13" Type="http://schemas.openxmlformats.org/officeDocument/2006/relationships/tags" Target="../tags/tag489.xml"/><Relationship Id="rId12" Type="http://schemas.openxmlformats.org/officeDocument/2006/relationships/tags" Target="../tags/tag488.xml"/><Relationship Id="rId11" Type="http://schemas.openxmlformats.org/officeDocument/2006/relationships/tags" Target="../tags/tag487.xml"/><Relationship Id="rId10" Type="http://schemas.openxmlformats.org/officeDocument/2006/relationships/tags" Target="../tags/tag486.xml"/><Relationship Id="rId1" Type="http://schemas.openxmlformats.org/officeDocument/2006/relationships/image" Target="../media/image5.png"/></Relationships>
</file>

<file path=ppt/slides/_rels/slide7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508.xml"/><Relationship Id="rId7" Type="http://schemas.openxmlformats.org/officeDocument/2006/relationships/tags" Target="../tags/tag507.xml"/><Relationship Id="rId6" Type="http://schemas.openxmlformats.org/officeDocument/2006/relationships/tags" Target="../tags/tag506.xml"/><Relationship Id="rId5" Type="http://schemas.openxmlformats.org/officeDocument/2006/relationships/tags" Target="../tags/tag505.xml"/><Relationship Id="rId4" Type="http://schemas.openxmlformats.org/officeDocument/2006/relationships/tags" Target="../tags/tag504.xml"/><Relationship Id="rId3" Type="http://schemas.openxmlformats.org/officeDocument/2006/relationships/tags" Target="../tags/tag503.xml"/><Relationship Id="rId2" Type="http://schemas.openxmlformats.org/officeDocument/2006/relationships/tags" Target="../tags/tag502.xml"/><Relationship Id="rId1" Type="http://schemas.openxmlformats.org/officeDocument/2006/relationships/image" Target="../media/image5.png"/></Relationships>
</file>

<file path=ppt/slides/_rels/slide7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4.png"/><Relationship Id="rId8" Type="http://schemas.openxmlformats.org/officeDocument/2006/relationships/tags" Target="../tags/tag513.xml"/><Relationship Id="rId7" Type="http://schemas.openxmlformats.org/officeDocument/2006/relationships/image" Target="../media/image123.png"/><Relationship Id="rId6" Type="http://schemas.openxmlformats.org/officeDocument/2006/relationships/tags" Target="../tags/tag512.xml"/><Relationship Id="rId5" Type="http://schemas.openxmlformats.org/officeDocument/2006/relationships/image" Target="../media/image122.png"/><Relationship Id="rId4" Type="http://schemas.openxmlformats.org/officeDocument/2006/relationships/tags" Target="../tags/tag511.xml"/><Relationship Id="rId3" Type="http://schemas.openxmlformats.org/officeDocument/2006/relationships/image" Target="../media/image121.png"/><Relationship Id="rId2" Type="http://schemas.openxmlformats.org/officeDocument/2006/relationships/tags" Target="../tags/tag510.xml"/><Relationship Id="rId17" Type="http://schemas.openxmlformats.org/officeDocument/2006/relationships/slideLayout" Target="../slideLayouts/slideLayout2.xml"/><Relationship Id="rId16" Type="http://schemas.openxmlformats.org/officeDocument/2006/relationships/tags" Target="../tags/tag517.xml"/><Relationship Id="rId15" Type="http://schemas.openxmlformats.org/officeDocument/2006/relationships/image" Target="../media/image127.png"/><Relationship Id="rId14" Type="http://schemas.openxmlformats.org/officeDocument/2006/relationships/tags" Target="../tags/tag516.xml"/><Relationship Id="rId13" Type="http://schemas.openxmlformats.org/officeDocument/2006/relationships/image" Target="../media/image126.png"/><Relationship Id="rId12" Type="http://schemas.openxmlformats.org/officeDocument/2006/relationships/tags" Target="../tags/tag515.xml"/><Relationship Id="rId11" Type="http://schemas.openxmlformats.org/officeDocument/2006/relationships/image" Target="../media/image125.png"/><Relationship Id="rId10" Type="http://schemas.openxmlformats.org/officeDocument/2006/relationships/tags" Target="../tags/tag514.xml"/><Relationship Id="rId1" Type="http://schemas.openxmlformats.org/officeDocument/2006/relationships/tags" Target="../tags/tag509.xml"/></Relationships>
</file>

<file path=ppt/slides/_rels/slide79.xml.rels><?xml version="1.0" encoding="UTF-8" standalone="yes"?>
<Relationships xmlns="http://schemas.openxmlformats.org/package/2006/relationships"><Relationship Id="rId9" Type="http://schemas.openxmlformats.org/officeDocument/2006/relationships/tags" Target="../tags/tag520.xml"/><Relationship Id="rId8" Type="http://schemas.openxmlformats.org/officeDocument/2006/relationships/image" Target="../media/image132.png"/><Relationship Id="rId7" Type="http://schemas.openxmlformats.org/officeDocument/2006/relationships/tags" Target="../tags/tag519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tags" Target="../tags/tag518.xml"/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523.xml"/><Relationship Id="rId14" Type="http://schemas.openxmlformats.org/officeDocument/2006/relationships/image" Target="../media/image135.png"/><Relationship Id="rId13" Type="http://schemas.openxmlformats.org/officeDocument/2006/relationships/tags" Target="../tags/tag522.xml"/><Relationship Id="rId12" Type="http://schemas.openxmlformats.org/officeDocument/2006/relationships/image" Target="../media/image134.png"/><Relationship Id="rId11" Type="http://schemas.openxmlformats.org/officeDocument/2006/relationships/tags" Target="../tags/tag521.xml"/><Relationship Id="rId10" Type="http://schemas.openxmlformats.org/officeDocument/2006/relationships/image" Target="../media/image133.png"/><Relationship Id="rId1" Type="http://schemas.openxmlformats.org/officeDocument/2006/relationships/image" Target="../media/image5.png"/></Relationships>
</file>

<file path=ppt/slides/_rels/slide8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527.xml"/><Relationship Id="rId5" Type="http://schemas.openxmlformats.org/officeDocument/2006/relationships/tags" Target="../tags/tag526.xml"/><Relationship Id="rId4" Type="http://schemas.openxmlformats.org/officeDocument/2006/relationships/image" Target="../media/image136.png"/><Relationship Id="rId3" Type="http://schemas.openxmlformats.org/officeDocument/2006/relationships/tags" Target="../tags/tag525.xml"/><Relationship Id="rId2" Type="http://schemas.openxmlformats.org/officeDocument/2006/relationships/image" Target="../media/image1.png"/><Relationship Id="rId1" Type="http://schemas.openxmlformats.org/officeDocument/2006/relationships/tags" Target="../tags/tag524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29.xml"/><Relationship Id="rId1" Type="http://schemas.openxmlformats.org/officeDocument/2006/relationships/tags" Target="../tags/tag5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 descr="矢量智能对象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356225" y="776605"/>
            <a:ext cx="1524000" cy="3302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458460" y="6190615"/>
            <a:ext cx="14243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DFD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中国</a:t>
            </a:r>
            <a:r>
              <a:rPr lang="en-US" altLang="zh-CN">
                <a:solidFill>
                  <a:srgbClr val="FFDFD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·</a:t>
            </a:r>
            <a:r>
              <a:rPr lang="zh-CN" altLang="en-US">
                <a:solidFill>
                  <a:srgbClr val="FFDFD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广州</a:t>
            </a:r>
            <a:endParaRPr lang="zh-CN" altLang="en-US">
              <a:solidFill>
                <a:srgbClr val="FFDFDF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Medium" panose="020B0600000000000000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27735" y="2230120"/>
            <a:ext cx="112642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90000"/>
              </a:lnSpc>
            </a:pPr>
            <a:r>
              <a:rPr lang="zh-CN" sz="80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</a:rPr>
              <a:t>资金流分析</a:t>
            </a:r>
            <a:r>
              <a:rPr lang="en-US" altLang="zh-CN" sz="80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</a:rPr>
              <a:t>+</a:t>
            </a:r>
            <a:r>
              <a:rPr lang="zh-CN" altLang="en-US" sz="80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</a:rPr>
              <a:t>神奇战法</a:t>
            </a:r>
            <a:r>
              <a:rPr lang="zh-CN" sz="80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</a:rPr>
              <a:t>！</a:t>
            </a:r>
            <a:endParaRPr lang="zh-CN" sz="80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91915" y="3981450"/>
            <a:ext cx="2173605" cy="35687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>
            <p:custDataLst>
              <p:tags r:id="rId3"/>
            </p:custDataLst>
          </p:nvPr>
        </p:nvSpPr>
        <p:spPr>
          <a:xfrm>
            <a:off x="3898265" y="3981450"/>
            <a:ext cx="995680" cy="3568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4"/>
            </p:custDataLst>
          </p:nvPr>
        </p:nvSpPr>
        <p:spPr>
          <a:xfrm>
            <a:off x="3853815" y="3988435"/>
            <a:ext cx="1143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C0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主讲</a:t>
            </a:r>
            <a:r>
              <a:rPr lang="zh-CN" altLang="en-US">
                <a:solidFill>
                  <a:srgbClr val="C0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老师</a:t>
            </a:r>
            <a:endParaRPr lang="zh-CN" altLang="en-US">
              <a:solidFill>
                <a:srgbClr val="C00000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Medium" panose="020B0600000000000000" pitchFamily="34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5"/>
            </p:custDataLst>
          </p:nvPr>
        </p:nvSpPr>
        <p:spPr>
          <a:xfrm>
            <a:off x="4902835" y="3976370"/>
            <a:ext cx="11620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rPr>
              <a:t>李兴</a:t>
            </a:r>
            <a:endParaRPr lang="zh-CN" altLang="en-US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Medium" panose="020B0600000000000000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 rot="0">
            <a:off x="3891915" y="4485648"/>
            <a:ext cx="4471035" cy="374408"/>
            <a:chOff x="7093" y="6616"/>
            <a:chExt cx="7859" cy="656"/>
          </a:xfrm>
        </p:grpSpPr>
        <p:sp>
          <p:nvSpPr>
            <p:cNvPr id="18" name="矩形 17"/>
            <p:cNvSpPr/>
            <p:nvPr>
              <p:custDataLst>
                <p:tags r:id="rId6"/>
              </p:custDataLst>
            </p:nvPr>
          </p:nvSpPr>
          <p:spPr>
            <a:xfrm>
              <a:off x="7093" y="6626"/>
              <a:ext cx="7859" cy="625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>
              <p:custDataLst>
                <p:tags r:id="rId7"/>
              </p:custDataLst>
            </p:nvPr>
          </p:nvSpPr>
          <p:spPr>
            <a:xfrm>
              <a:off x="7105" y="6626"/>
              <a:ext cx="2321" cy="6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>
              <p:custDataLst>
                <p:tags r:id="rId8"/>
              </p:custDataLst>
            </p:nvPr>
          </p:nvSpPr>
          <p:spPr>
            <a:xfrm>
              <a:off x="7261" y="6627"/>
              <a:ext cx="2009" cy="6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>
                  <a:solidFill>
                    <a:srgbClr val="C00000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执业编号</a:t>
              </a:r>
              <a:endParaRPr lang="zh-CN" altLang="en-US">
                <a:solidFill>
                  <a:srgbClr val="C0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endParaRPr>
            </a:p>
          </p:txBody>
        </p:sp>
        <p:sp>
          <p:nvSpPr>
            <p:cNvPr id="21" name="文本框 20"/>
            <p:cNvSpPr txBox="1"/>
            <p:nvPr>
              <p:custDataLst>
                <p:tags r:id="rId9"/>
              </p:custDataLst>
            </p:nvPr>
          </p:nvSpPr>
          <p:spPr>
            <a:xfrm>
              <a:off x="9470" y="6616"/>
              <a:ext cx="4318" cy="6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A1120619060002</a:t>
              </a:r>
              <a:endParaRPr lang="en-US" altLang="zh-CN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 rot="0">
            <a:off x="6170295" y="3982720"/>
            <a:ext cx="2877833" cy="381327"/>
            <a:chOff x="10918" y="5734"/>
            <a:chExt cx="5059" cy="668"/>
          </a:xfrm>
        </p:grpSpPr>
        <p:sp>
          <p:nvSpPr>
            <p:cNvPr id="27" name="矩形 26"/>
            <p:cNvSpPr/>
            <p:nvPr>
              <p:custDataLst>
                <p:tags r:id="rId10"/>
              </p:custDataLst>
            </p:nvPr>
          </p:nvSpPr>
          <p:spPr>
            <a:xfrm>
              <a:off x="10940" y="5734"/>
              <a:ext cx="3832" cy="625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>
              <p:custDataLst>
                <p:tags r:id="rId11"/>
              </p:custDataLst>
            </p:nvPr>
          </p:nvSpPr>
          <p:spPr>
            <a:xfrm>
              <a:off x="10952" y="5734"/>
              <a:ext cx="1750" cy="6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>
              <p:custDataLst>
                <p:tags r:id="rId12"/>
              </p:custDataLst>
            </p:nvPr>
          </p:nvSpPr>
          <p:spPr>
            <a:xfrm>
              <a:off x="10918" y="5757"/>
              <a:ext cx="2009" cy="6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>
                  <a:solidFill>
                    <a:srgbClr val="C00000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课程</a:t>
              </a:r>
              <a:r>
                <a:rPr lang="zh-CN" altLang="en-US">
                  <a:solidFill>
                    <a:srgbClr val="C00000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日期</a:t>
              </a:r>
              <a:endParaRPr lang="zh-CN" altLang="en-US">
                <a:solidFill>
                  <a:srgbClr val="C0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endParaRPr>
            </a:p>
          </p:txBody>
        </p:sp>
        <p:sp>
          <p:nvSpPr>
            <p:cNvPr id="30" name="文本框 29"/>
            <p:cNvSpPr txBox="1"/>
            <p:nvPr>
              <p:custDataLst>
                <p:tags r:id="rId13"/>
              </p:custDataLst>
            </p:nvPr>
          </p:nvSpPr>
          <p:spPr>
            <a:xfrm>
              <a:off x="12700" y="5745"/>
              <a:ext cx="3277" cy="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170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  <a:cs typeface="思源黑体 CN Medium" panose="020B0600000000000000" pitchFamily="34" charset="-122"/>
                </a:rPr>
                <a:t>2025.4.17</a:t>
              </a:r>
              <a:endParaRPr lang="en-US" altLang="zh-CN" sz="1700">
                <a:solidFill>
                  <a:schemeClr val="bg1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</a:endParaRPr>
            </a:p>
          </p:txBody>
        </p:sp>
      </p:grpSp>
    </p:spTree>
    <p:custDataLst>
      <p:tags r:id="rId1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Normal" panose="020B0400000000000000" charset="-122"/>
              </a:rPr>
              <a:t>神奇色阶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Normal" panose="020B0400000000000000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4830" y="1039495"/>
            <a:ext cx="6228715" cy="343027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文本占位符 2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7322185" y="1485900"/>
            <a:ext cx="5347335" cy="1012825"/>
          </a:xfrm>
          <a:prstGeom prst="rect">
            <a:avLst/>
          </a:prstGeom>
        </p:spPr>
        <p:txBody>
          <a:bodyPr/>
          <a:lstStyle>
            <a:lvl1pPr marL="0" indent="0" algn="just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①神奇K线</a:t>
            </a:r>
            <a:r>
              <a:rPr lang="en-US" altLang="zh-CN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</a:t>
            </a:r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zh-CN" altLang="en-US" sz="3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algn="l"/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②中期生命线</a:t>
            </a:r>
            <a:r>
              <a:rPr lang="en-US" altLang="zh-CN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</a:t>
            </a:r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zh-CN" altLang="en-US" sz="3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algn="l"/>
            <a:r>
              <a:rPr lang="zh-CN" altLang="en-US" sz="3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③神奇色阶</a:t>
            </a:r>
            <a:endParaRPr lang="zh-CN" altLang="en-US" sz="3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custDataLst>
              <p:tags r:id="rId5"/>
            </p:custDataLst>
          </p:nvPr>
        </p:nvSpPr>
        <p:spPr>
          <a:xfrm>
            <a:off x="541020" y="4569460"/>
            <a:ext cx="11109960" cy="2021840"/>
          </a:xfrm>
          <a:prstGeom prst="rect">
            <a:avLst/>
          </a:prstGeom>
        </p:spPr>
        <p:txBody>
          <a:bodyPr/>
          <a:lstStyle>
            <a:lvl1pPr marL="0" indent="0" algn="just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①神奇K线</a:t>
            </a:r>
            <a:r>
              <a:rPr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：趋势型择时指标，红绿K线实时反映指数当前的趋势强弱以及择时信号，红色K线为持仓区域，绿色K线为观望趋势。</a:t>
            </a:r>
            <a:endParaRPr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r>
              <a:rPr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②中期生命线</a:t>
            </a:r>
            <a:r>
              <a:rPr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：用于判断指数趋势变化的强弱。红色线段代表中期生命线趋势向上，标的走强，有望走出趋势上涨行情；绿色线段代表中期生命线趋势向下，标的走弱，有可能走出趋势下跌行情。</a:t>
            </a:r>
            <a:endParaRPr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Normal" panose="020B0400000000000000" charset="-122"/>
              </a:rPr>
              <a:t>神奇色阶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Normal" panose="020B0400000000000000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431290" y="1208405"/>
            <a:ext cx="9317990" cy="4441190"/>
          </a:xfrm>
          <a:prstGeom prst="rect">
            <a:avLst/>
          </a:prstGeom>
        </p:spPr>
        <p:txBody>
          <a:bodyPr/>
          <a:lstStyle>
            <a:lvl1pPr marL="0" indent="0" algn="just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③神奇色阶</a:t>
            </a:r>
            <a:r>
              <a:rPr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：用于判断趋势和量能变化，动态捕捉指数短中长期的趋势变化，揭示当前市场量能的变化情况。</a:t>
            </a:r>
            <a:endParaRPr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第一条色阶代表市场短期趋势，红色代表趋势向上，灰色代表趋势震荡，绿色代表趋势向下；</a:t>
            </a:r>
            <a:endParaRPr sz="1600"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第二条色阶代表市场中期趋势，红色代表趋势向上，灰色代表趋势震荡，绿色代表趋势向下；</a:t>
            </a:r>
            <a:endParaRPr sz="1600"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第三条色阶代表市场长期趋势，红色代表趋势向上，灰色代表趋势震荡，绿色代表趋势向下；</a:t>
            </a:r>
            <a:endParaRPr sz="1600"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第四条色阶代表市场量的势能，红色代表市场</a:t>
            </a: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量的势能</a:t>
            </a: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向好，绿色代表市场</a:t>
            </a: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量的势能</a:t>
            </a:r>
            <a:r>
              <a:rPr sz="1600">
                <a:latin typeface="思源黑体 CN Heavy" panose="020B0A00000000000000" charset="-122"/>
                <a:ea typeface="思源黑体 CN Heavy" panose="020B0A00000000000000" charset="-122"/>
                <a:sym typeface="+mn-ea"/>
              </a:rPr>
              <a:t>萎靡。</a:t>
            </a:r>
            <a:endParaRPr sz="1600">
              <a:latin typeface="思源黑体 CN Heavy" panose="020B0A00000000000000" charset="-122"/>
              <a:ea typeface="思源黑体 CN Heavy" panose="020B0A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275715" y="3936365"/>
            <a:ext cx="9706610" cy="2111375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5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亮点</a:t>
            </a: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（新手）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57860" y="820420"/>
            <a:ext cx="10910570" cy="5477510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3" name="文本框 2"/>
          <p:cNvSpPr txBox="1"/>
          <p:nvPr/>
        </p:nvSpPr>
        <p:spPr>
          <a:xfrm>
            <a:off x="813435" y="1201420"/>
            <a:ext cx="2569845" cy="1676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新手的案例</a:t>
            </a:r>
            <a:endParaRPr lang="zh-CN" altLang="en-US" sz="25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简洁明了</a:t>
            </a:r>
            <a:endParaRPr lang="zh-CN" altLang="en-US" sz="26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应用清晰</a:t>
            </a:r>
            <a:endParaRPr lang="zh-CN" altLang="en-US" sz="26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6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正向推动</a:t>
            </a:r>
            <a:endParaRPr lang="zh-CN" altLang="en-US" sz="26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>
            <p:custDataLst>
              <p:tags r:id="rId1"/>
            </p:custDataLst>
          </p:nvPr>
        </p:nvSpPr>
        <p:spPr>
          <a:xfrm>
            <a:off x="1985645" y="0"/>
            <a:ext cx="9152890" cy="6915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神奇色阶，趋势分析能干什么！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6" name="文本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76250" y="1351915"/>
            <a:ext cx="5836920" cy="1012825"/>
          </a:xfrm>
          <a:prstGeom prst="rect">
            <a:avLst/>
          </a:prstGeom>
        </p:spPr>
        <p:txBody>
          <a:bodyPr/>
          <a:lstStyle>
            <a:lvl1pPr marL="0" indent="0" algn="just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100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①神奇K线</a:t>
            </a:r>
            <a:r>
              <a:rPr lang="en-US" altLang="zh-CN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</a:t>
            </a:r>
            <a:r>
              <a:rPr lang="zh-CN" altLang="en-US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②中期生命线</a:t>
            </a:r>
            <a:r>
              <a:rPr lang="en-US" altLang="zh-CN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</a:t>
            </a:r>
            <a:r>
              <a:rPr lang="zh-CN" altLang="en-US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en-US" altLang="zh-CN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zh-CN" altLang="en-US" sz="22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③神奇色阶</a:t>
            </a:r>
            <a:endParaRPr lang="zh-CN" altLang="en-US" sz="22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76250" y="1944370"/>
            <a:ext cx="5836920" cy="356679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6545580" y="929640"/>
            <a:ext cx="5400675" cy="60159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完善你的投资模式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000"/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本来就想做短线，神奇色阶（第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阶）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买点来了到底要建什么样的仓位？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3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3.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向上涨的过程中什么时候加仓？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什么时候获利减仓最佳？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5.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这个上升回档是真还是假？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6.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同板块挑选个股选择谁？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趋势！</a:t>
            </a:r>
            <a:endParaRPr lang="zh-CN" altLang="en-US" sz="23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sz="23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7.</a:t>
            </a:r>
            <a:r>
              <a:rPr lang="zh-CN" altLang="en-US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倚天在手，谁与争锋！</a:t>
            </a:r>
            <a:r>
              <a:rPr lang="en-US" altLang="zh-CN" sz="2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 sz="25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《飞鱼趋势》！</a:t>
            </a:r>
            <a:endParaRPr lang="zh-CN" altLang="en-US" sz="25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/>
        </p:nvSpPr>
        <p:spPr>
          <a:xfrm>
            <a:off x="2895600" y="32385"/>
            <a:ext cx="6096000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《神奇战法》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-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回档？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  <a:p>
            <a:pPr algn="ctr"/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63270" y="757555"/>
            <a:ext cx="10665460" cy="546862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7458075" y="2353310"/>
            <a:ext cx="434467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上升回档</a:t>
            </a:r>
            <a:endParaRPr lang="zh-CN" altLang="en-US" sz="220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3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真回档？假动作？</a:t>
            </a:r>
            <a:endParaRPr lang="zh-CN" altLang="en-US" sz="2300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zh-CN" altLang="en-US" sz="23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</a:rPr>
              <a:t>进早很容易吃亏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</a:rPr>
              <a:t>捕捞季节红柱没起来，又死叉缩短了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</a:rPr>
              <a:t>到底该如何决断！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/>
        </p:nvSpPr>
        <p:spPr>
          <a:xfrm>
            <a:off x="2895600" y="32385"/>
            <a:ext cx="6096000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《神奇战法》上升回档！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  <a:p>
            <a:pPr algn="ctr"/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55015" y="768350"/>
            <a:ext cx="10681970" cy="543814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7266305" y="2516505"/>
            <a:ext cx="4876800" cy="1353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回档时，神奇色阶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四阶全红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真回档！</a:t>
            </a:r>
            <a:r>
              <a:rPr lang="zh-CN" altLang="en-US" sz="2000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色阶没有任何变色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继续跟踪，在捕捞季节再出红柱买点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2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锁定二浪上涨</a:t>
            </a:r>
            <a:endParaRPr lang="zh-CN" altLang="en-US" sz="22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4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神奇战法》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93420" y="768350"/>
            <a:ext cx="10894695" cy="5453380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247775" y="2813685"/>
            <a:ext cx="694055" cy="1600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右箭头 7"/>
          <p:cNvSpPr/>
          <p:nvPr/>
        </p:nvSpPr>
        <p:spPr>
          <a:xfrm rot="18240000">
            <a:off x="1406525" y="2174875"/>
            <a:ext cx="472440" cy="1060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右箭头 8"/>
          <p:cNvSpPr/>
          <p:nvPr>
            <p:custDataLst>
              <p:tags r:id="rId4"/>
            </p:custDataLst>
          </p:nvPr>
        </p:nvSpPr>
        <p:spPr>
          <a:xfrm rot="15060000">
            <a:off x="2843530" y="2230120"/>
            <a:ext cx="592455" cy="1517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88670" y="990600"/>
            <a:ext cx="2683510" cy="1091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前面行情小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鸡肋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当再次符合信号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何以判断这次的</a:t>
            </a:r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大</a:t>
            </a:r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小？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35015" y="2211705"/>
            <a:ext cx="1158875" cy="1260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accent3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卖点出货</a:t>
            </a:r>
            <a:endParaRPr lang="zh-CN" altLang="en-US">
              <a:solidFill>
                <a:schemeClr val="accent3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zh-CN" altLang="en-US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后面怎</a:t>
            </a:r>
            <a:endParaRPr lang="zh-CN" altLang="en-US" sz="20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     </a:t>
            </a:r>
            <a:r>
              <a:rPr lang="zh-CN" altLang="en-US" sz="2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把握？</a:t>
            </a:r>
            <a:endParaRPr lang="zh-CN" altLang="en-US" sz="20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2" name="右箭头 11"/>
          <p:cNvSpPr/>
          <p:nvPr>
            <p:custDataLst>
              <p:tags r:id="rId5"/>
            </p:custDataLst>
          </p:nvPr>
        </p:nvSpPr>
        <p:spPr>
          <a:xfrm>
            <a:off x="5526405" y="2341245"/>
            <a:ext cx="393065" cy="106045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3"/>
              </a:solidFill>
            </a:endParaRPr>
          </a:p>
        </p:txBody>
      </p:sp>
      <p:sp>
        <p:nvSpPr>
          <p:cNvPr id="13" name="右箭头 12"/>
          <p:cNvSpPr/>
          <p:nvPr>
            <p:custDataLst>
              <p:tags r:id="rId6"/>
            </p:custDataLst>
          </p:nvPr>
        </p:nvSpPr>
        <p:spPr>
          <a:xfrm rot="5400000">
            <a:off x="8242300" y="2155825"/>
            <a:ext cx="444500" cy="1517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471410" y="2454275"/>
            <a:ext cx="317309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问题又来了</a:t>
            </a:r>
            <a:endParaRPr lang="zh-CN" altLang="en-US" sz="22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200">
                <a:solidFill>
                  <a:schemeClr val="accent3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是真回档？还是假动作？</a:t>
            </a:r>
            <a:endParaRPr lang="zh-CN" altLang="en-US" sz="2200">
              <a:solidFill>
                <a:schemeClr val="accent3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200">
                <a:solidFill>
                  <a:srgbClr val="0070C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都是蓝</a:t>
            </a:r>
            <a:r>
              <a:rPr lang="en-US" altLang="zh-CN" sz="2200">
                <a:solidFill>
                  <a:srgbClr val="0070C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K</a:t>
            </a:r>
            <a:r>
              <a:rPr lang="zh-CN" altLang="en-US" sz="2200">
                <a:solidFill>
                  <a:srgbClr val="0070C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线</a:t>
            </a:r>
            <a:r>
              <a:rPr lang="en-US" altLang="zh-CN" sz="2200">
                <a:solidFill>
                  <a:srgbClr val="0070C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 sz="2200">
              <a:solidFill>
                <a:srgbClr val="0070C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7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4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神奇战法》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22935" y="768350"/>
            <a:ext cx="10991850" cy="5441315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4"/>
            </p:custDataLst>
          </p:nvPr>
        </p:nvSpPr>
        <p:spPr>
          <a:xfrm>
            <a:off x="6351270" y="3217545"/>
            <a:ext cx="407162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0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highlight>
                  <a:srgbClr val="C0C0C0"/>
                </a:highlight>
                <a:latin typeface="思源黑体 CN Heavy" panose="020B0A00000000000000" charset="-122"/>
                <a:ea typeface="思源黑体 CN Heavy" panose="020B0A00000000000000" charset="-122"/>
              </a:rPr>
              <a:t>顺势而为，见势得利！</a:t>
            </a:r>
            <a:endParaRPr lang="zh-CN" altLang="en-US" sz="3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highlight>
                <a:srgbClr val="C0C0C0"/>
              </a:highlight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1884045" y="1514475"/>
            <a:ext cx="24142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二次红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短期走好，量能好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轻仓参与</a:t>
            </a:r>
            <a:endParaRPr lang="zh-CN" altLang="en-US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5" name="右箭头 4"/>
          <p:cNvSpPr/>
          <p:nvPr/>
        </p:nvSpPr>
        <p:spPr>
          <a:xfrm rot="13140000">
            <a:off x="4189095" y="1534160"/>
            <a:ext cx="753745" cy="1752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右箭头 6"/>
          <p:cNvSpPr/>
          <p:nvPr>
            <p:custDataLst>
              <p:tags r:id="rId6"/>
            </p:custDataLst>
          </p:nvPr>
        </p:nvSpPr>
        <p:spPr>
          <a:xfrm rot="13440000">
            <a:off x="3498850" y="1638300"/>
            <a:ext cx="910590" cy="1866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722880" y="786765"/>
            <a:ext cx="204660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solidFill>
                  <a:srgbClr val="0070C0"/>
                </a:solidFill>
                <a:highlight>
                  <a:srgbClr val="C0C0C0"/>
                </a:highlight>
                <a:latin typeface="思源黑体 CN Heavy" panose="020B0A00000000000000" charset="-122"/>
                <a:ea typeface="思源黑体 CN Heavy" panose="020B0A00000000000000" charset="-122"/>
              </a:rPr>
              <a:t>趋势渐进走强</a:t>
            </a:r>
            <a:endParaRPr lang="zh-CN" altLang="en-US" sz="2000">
              <a:solidFill>
                <a:srgbClr val="0070C0"/>
              </a:solidFill>
              <a:highlight>
                <a:srgbClr val="C0C0C0"/>
              </a:highlight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000">
                <a:solidFill>
                  <a:srgbClr val="0070C0"/>
                </a:solidFill>
                <a:highlight>
                  <a:srgbClr val="C0C0C0"/>
                </a:highlight>
                <a:latin typeface="思源黑体 CN Heavy" panose="020B0A00000000000000" charset="-122"/>
                <a:ea typeface="思源黑体 CN Heavy" panose="020B0A00000000000000" charset="-122"/>
              </a:rPr>
              <a:t>加仓点</a:t>
            </a:r>
            <a:endParaRPr lang="zh-CN" altLang="en-US" sz="2000">
              <a:solidFill>
                <a:srgbClr val="0070C0"/>
              </a:solidFill>
              <a:highlight>
                <a:srgbClr val="C0C0C0"/>
              </a:highlight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8000" y="2018665"/>
            <a:ext cx="356552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盘整期间，神奇色阶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第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2+3</a:t>
            </a:r>
            <a:r>
              <a:rPr lang="zh-CN" altLang="en-US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色阶</a:t>
            </a:r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保持红色</a:t>
            </a:r>
            <a:endParaRPr lang="zh-CN" altLang="en-US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这样的回档，会再次有机会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219373" y="786765"/>
            <a:ext cx="485775" cy="59880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33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B</a:t>
            </a:r>
            <a:endParaRPr lang="en-US" altLang="zh-CN" sz="33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custDataLst>
      <p:tags r:id="rId7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/>
        </p:nvSpPr>
        <p:spPr>
          <a:xfrm>
            <a:off x="2895600" y="32385"/>
            <a:ext cx="7117080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《神奇战法》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.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新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&amp;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老手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.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  <a:sym typeface="+mn-ea"/>
              </a:rPr>
              <a:t>对比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  <a:p>
            <a:pPr algn="ctr"/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43280" y="773430"/>
            <a:ext cx="10556875" cy="541782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392680" y="0"/>
            <a:ext cx="880808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～1.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买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&amp;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不买？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2. 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买多少？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37285" y="868680"/>
            <a:ext cx="4215130" cy="431673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866255" y="868680"/>
            <a:ext cx="4334510" cy="431673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1087755" y="5215890"/>
            <a:ext cx="4426585" cy="1045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/>
              <a:t>趋势分析</a:t>
            </a:r>
            <a:r>
              <a:rPr lang="en-US" altLang="zh-CN" sz="2000" b="1"/>
              <a:t>-</a:t>
            </a:r>
            <a:r>
              <a:rPr lang="zh-CN" altLang="en-US" sz="2000" b="1"/>
              <a:t>只要第</a:t>
            </a:r>
            <a:r>
              <a:rPr lang="en-US" altLang="zh-CN" sz="2000" b="1"/>
              <a:t>1</a:t>
            </a:r>
            <a:r>
              <a:rPr lang="zh-CN" altLang="en-US" sz="2000" b="1"/>
              <a:t>色阶没转红，</a:t>
            </a:r>
            <a:endParaRPr lang="zh-CN" altLang="en-US" sz="2000" b="1"/>
          </a:p>
          <a:p>
            <a:r>
              <a:rPr lang="zh-CN" altLang="en-US" sz="2000" b="1"/>
              <a:t>形成不了</a:t>
            </a:r>
            <a:r>
              <a:rPr lang="zh-CN" altLang="en-US" sz="2200" b="1">
                <a:solidFill>
                  <a:schemeClr val="accent6"/>
                </a:solidFill>
              </a:rPr>
              <a:t>共振</a:t>
            </a:r>
            <a:endParaRPr lang="zh-CN" altLang="en-US" sz="2300" b="1"/>
          </a:p>
          <a:p>
            <a:r>
              <a:rPr lang="zh-CN" altLang="en-US" sz="2000" b="1"/>
              <a:t>短期趋势没走好，短线也不动！</a:t>
            </a:r>
            <a:endParaRPr lang="zh-CN" altLang="en-US" sz="2000" b="1"/>
          </a:p>
        </p:txBody>
      </p:sp>
      <p:sp>
        <p:nvSpPr>
          <p:cNvPr id="9" name="文本框 8"/>
          <p:cNvSpPr txBox="1"/>
          <p:nvPr/>
        </p:nvSpPr>
        <p:spPr>
          <a:xfrm>
            <a:off x="6758940" y="5175250"/>
            <a:ext cx="518414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/>
              <a:t>趋势分析</a:t>
            </a:r>
            <a:r>
              <a:rPr lang="en-US" altLang="zh-CN" sz="2200" b="1"/>
              <a:t>-</a:t>
            </a:r>
            <a:r>
              <a:rPr lang="zh-CN" altLang="en-US" sz="2200" b="1"/>
              <a:t>第</a:t>
            </a:r>
            <a:r>
              <a:rPr lang="en-US" altLang="zh-CN" sz="2200" b="1"/>
              <a:t>1</a:t>
            </a:r>
            <a:r>
              <a:rPr lang="zh-CN" altLang="en-US" sz="2200" b="1"/>
              <a:t>色阶</a:t>
            </a:r>
            <a:r>
              <a:rPr lang="en-US" altLang="zh-CN" sz="2200" b="1"/>
              <a:t>.</a:t>
            </a:r>
            <a:r>
              <a:rPr lang="zh-CN" altLang="en-US" sz="2200" b="1"/>
              <a:t>红</a:t>
            </a:r>
            <a:r>
              <a:rPr lang="en-US" altLang="zh-CN" sz="2200" b="1"/>
              <a:t>+MACD</a:t>
            </a:r>
            <a:r>
              <a:rPr lang="zh-CN" altLang="en-US" sz="2200" b="1"/>
              <a:t>金叉有红柱</a:t>
            </a:r>
            <a:r>
              <a:rPr lang="en-US" altLang="zh-CN" sz="2200" b="1"/>
              <a:t>+</a:t>
            </a:r>
            <a:r>
              <a:rPr lang="zh-CN" altLang="en-US" sz="2200" b="1"/>
              <a:t>神奇</a:t>
            </a:r>
            <a:r>
              <a:rPr lang="en-US" altLang="zh-CN" sz="2200" b="1"/>
              <a:t>K</a:t>
            </a:r>
            <a:r>
              <a:rPr lang="zh-CN" altLang="en-US" sz="2200" b="1"/>
              <a:t>线</a:t>
            </a:r>
            <a:r>
              <a:rPr lang="en-US" altLang="zh-CN" sz="2200" b="1"/>
              <a:t>.</a:t>
            </a:r>
            <a:r>
              <a:rPr lang="zh-CN" altLang="en-US" sz="2200" b="1"/>
              <a:t>红</a:t>
            </a:r>
            <a:r>
              <a:rPr lang="en-US" altLang="zh-CN" sz="2200" b="1"/>
              <a:t>+</a:t>
            </a:r>
            <a:r>
              <a:rPr lang="zh-CN" altLang="en-US" sz="2200" b="1"/>
              <a:t>中期生命线</a:t>
            </a:r>
            <a:r>
              <a:rPr lang="en-US" altLang="zh-CN" sz="2200" b="1"/>
              <a:t>.</a:t>
            </a:r>
            <a:r>
              <a:rPr lang="zh-CN" altLang="en-US" sz="2200" b="1"/>
              <a:t>红</a:t>
            </a:r>
            <a:r>
              <a:rPr lang="en-US" altLang="zh-CN" sz="2200" b="1"/>
              <a:t>=</a:t>
            </a:r>
            <a:r>
              <a:rPr lang="zh-CN" altLang="en-US" sz="2200" b="1"/>
              <a:t>形成</a:t>
            </a:r>
            <a:r>
              <a:rPr lang="zh-CN" altLang="en-US" sz="2200" b="1">
                <a:solidFill>
                  <a:schemeClr val="accent6"/>
                </a:solidFill>
              </a:rPr>
              <a:t>共振</a:t>
            </a:r>
            <a:endParaRPr lang="zh-CN" altLang="en-US" sz="2200" b="1">
              <a:solidFill>
                <a:schemeClr val="accent6"/>
              </a:solidFill>
            </a:endParaRPr>
          </a:p>
          <a:p>
            <a:r>
              <a:rPr lang="zh-CN" altLang="en-US" sz="2200" b="1"/>
              <a:t>短期走好，建个小仓！</a:t>
            </a:r>
            <a:endParaRPr lang="zh-CN" altLang="en-US" sz="2200" b="1"/>
          </a:p>
        </p:txBody>
      </p:sp>
    </p:spTree>
    <p:custDataLst>
      <p:tags r:id="rId6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045970" y="35560"/>
            <a:ext cx="947356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～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2. 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买多少？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4</a:t>
            </a:r>
            <a:r>
              <a:rPr lang="en-US" alt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</a:t>
            </a:r>
            <a:r>
              <a:rPr lang="zh-CN" alt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什么时候加？</a:t>
            </a:r>
            <a:endParaRPr kumimoji="0" lang="zh-CN" altLang="en-US" sz="3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11175" y="5069840"/>
            <a:ext cx="4426585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>
                <a:solidFill>
                  <a:schemeClr val="accent6"/>
                </a:solidFill>
                <a:sym typeface="+mn-ea"/>
              </a:rPr>
              <a:t>符合共振</a:t>
            </a:r>
            <a:endParaRPr lang="zh-CN" altLang="en-US" sz="2200" b="1"/>
          </a:p>
          <a:p>
            <a:r>
              <a:rPr lang="zh-CN" altLang="en-US" sz="2200" b="1"/>
              <a:t>趋势分析</a:t>
            </a:r>
            <a:r>
              <a:rPr lang="en-US" altLang="zh-CN" sz="2200" b="1"/>
              <a:t>-</a:t>
            </a:r>
            <a:r>
              <a:rPr lang="zh-CN" altLang="en-US" sz="2200" b="1"/>
              <a:t>一开始就四阶全红，</a:t>
            </a:r>
            <a:endParaRPr lang="zh-CN" altLang="en-US" sz="2200" b="1"/>
          </a:p>
          <a:p>
            <a:r>
              <a:rPr lang="zh-CN" altLang="en-US" sz="2200" b="1"/>
              <a:t>建仓可以适当</a:t>
            </a:r>
            <a:r>
              <a:rPr lang="zh-CN" altLang="en-US" sz="2200" b="1">
                <a:solidFill>
                  <a:schemeClr val="accent6"/>
                </a:solidFill>
              </a:rPr>
              <a:t>多</a:t>
            </a:r>
            <a:r>
              <a:rPr lang="zh-CN" altLang="en-US" sz="2200" b="1"/>
              <a:t>买点。</a:t>
            </a:r>
            <a:endParaRPr lang="zh-CN" altLang="en-US" sz="2200" b="1"/>
          </a:p>
          <a:p>
            <a:endParaRPr lang="zh-CN" altLang="en-US" sz="2200" b="1"/>
          </a:p>
        </p:txBody>
      </p:sp>
      <p:sp>
        <p:nvSpPr>
          <p:cNvPr id="9" name="文本框 8"/>
          <p:cNvSpPr txBox="1"/>
          <p:nvPr/>
        </p:nvSpPr>
        <p:spPr>
          <a:xfrm>
            <a:off x="5074920" y="5139055"/>
            <a:ext cx="695198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/>
              <a:t>黄色框</a:t>
            </a:r>
            <a:r>
              <a:rPr lang="en-US" altLang="zh-CN" sz="2200" b="1"/>
              <a:t>-</a:t>
            </a:r>
            <a:r>
              <a:rPr lang="zh-CN" altLang="en-US" sz="2200" b="1">
                <a:solidFill>
                  <a:schemeClr val="accent6"/>
                </a:solidFill>
                <a:sym typeface="+mn-ea"/>
              </a:rPr>
              <a:t>符合共振，</a:t>
            </a:r>
            <a:r>
              <a:rPr lang="zh-CN" altLang="en-US" sz="2200" b="1"/>
              <a:t>第</a:t>
            </a:r>
            <a:r>
              <a:rPr lang="en-US" altLang="zh-CN" sz="2200" b="1"/>
              <a:t>1</a:t>
            </a:r>
            <a:r>
              <a:rPr lang="zh-CN" altLang="en-US" sz="2200" b="1"/>
              <a:t>色阶</a:t>
            </a:r>
            <a:r>
              <a:rPr lang="en-US" altLang="zh-CN" sz="2200" b="1"/>
              <a:t>.</a:t>
            </a:r>
            <a:r>
              <a:rPr lang="zh-CN" altLang="en-US" sz="2200" b="1"/>
              <a:t>红，短期走好，建小仓。</a:t>
            </a:r>
            <a:endParaRPr lang="zh-CN" altLang="en-US" sz="2200" b="1"/>
          </a:p>
          <a:p>
            <a:r>
              <a:rPr lang="zh-CN" altLang="en-US" sz="2200" b="1"/>
              <a:t>红色框</a:t>
            </a:r>
            <a:r>
              <a:rPr lang="en-US" altLang="zh-CN" sz="2200" b="1"/>
              <a:t>-</a:t>
            </a:r>
            <a:r>
              <a:rPr lang="zh-CN" altLang="en-US" sz="2200" b="1"/>
              <a:t>趋势增强，由短期升到量价共振，</a:t>
            </a:r>
            <a:r>
              <a:rPr lang="zh-CN" altLang="en-US" sz="2200" b="1">
                <a:solidFill>
                  <a:schemeClr val="accent6"/>
                </a:solidFill>
              </a:rPr>
              <a:t>加仓点</a:t>
            </a:r>
            <a:r>
              <a:rPr lang="zh-CN" altLang="en-US" sz="2200" b="1"/>
              <a:t>。</a:t>
            </a:r>
            <a:endParaRPr lang="zh-CN" altLang="en-US" sz="2200" b="1"/>
          </a:p>
          <a:p>
            <a:r>
              <a:rPr lang="zh-CN" altLang="en-US" sz="2200" b="1"/>
              <a:t>蓝色框</a:t>
            </a:r>
            <a:r>
              <a:rPr lang="en-US" altLang="zh-CN" sz="2200" b="1"/>
              <a:t>-K</a:t>
            </a:r>
            <a:r>
              <a:rPr lang="zh-CN" altLang="en-US" sz="2200" b="1"/>
              <a:t>线变</a:t>
            </a:r>
            <a:r>
              <a:rPr lang="zh-CN" altLang="en-US" sz="2200" b="1">
                <a:solidFill>
                  <a:schemeClr val="accent3"/>
                </a:solidFill>
              </a:rPr>
              <a:t>绿</a:t>
            </a:r>
            <a:r>
              <a:rPr lang="zh-CN" altLang="en-US" sz="2200" b="1"/>
              <a:t>色，神奇</a:t>
            </a:r>
            <a:r>
              <a:rPr lang="en-US" altLang="zh-CN" sz="2200" b="1"/>
              <a:t>1</a:t>
            </a:r>
            <a:r>
              <a:rPr lang="zh-CN" altLang="en-US" sz="2200" b="1"/>
              <a:t>阶转</a:t>
            </a:r>
            <a:r>
              <a:rPr lang="zh-CN" altLang="en-US" sz="2200" b="1">
                <a:solidFill>
                  <a:schemeClr val="accent3"/>
                </a:solidFill>
              </a:rPr>
              <a:t>绿</a:t>
            </a:r>
            <a:r>
              <a:rPr lang="zh-CN" altLang="en-US" sz="2200" b="1"/>
              <a:t>，</a:t>
            </a:r>
            <a:r>
              <a:rPr lang="en-US" altLang="zh-CN" sz="2200" b="1"/>
              <a:t>MACD</a:t>
            </a:r>
            <a:r>
              <a:rPr lang="zh-CN" altLang="en-US" sz="2200" b="1">
                <a:solidFill>
                  <a:schemeClr val="accent3"/>
                </a:solidFill>
              </a:rPr>
              <a:t>死叉</a:t>
            </a:r>
            <a:r>
              <a:rPr lang="zh-CN" altLang="en-US" sz="2200" b="1"/>
              <a:t>，</a:t>
            </a:r>
            <a:r>
              <a:rPr lang="zh-CN" altLang="en-US" sz="2200" b="1">
                <a:solidFill>
                  <a:schemeClr val="accent3"/>
                </a:solidFill>
              </a:rPr>
              <a:t>卖点</a:t>
            </a:r>
            <a:r>
              <a:rPr lang="zh-CN" altLang="en-US" sz="2200" b="1"/>
              <a:t>。</a:t>
            </a:r>
            <a:endParaRPr lang="zh-CN" altLang="en-US" sz="2200" b="1"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11175" y="908050"/>
            <a:ext cx="4241800" cy="415734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220970" y="908050"/>
            <a:ext cx="6509385" cy="416115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custDataLst>
      <p:tags r:id="rId6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165350" y="0"/>
            <a:ext cx="1002601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3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～</a:t>
            </a:r>
            <a:r>
              <a:rPr lang="en-US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5</a:t>
            </a:r>
            <a:r>
              <a:rPr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</a:t>
            </a:r>
            <a:r>
              <a:rPr lang="zh-CN"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同板块，两个票选哪个</a:t>
            </a:r>
            <a:r>
              <a:rPr sz="390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？</a:t>
            </a:r>
            <a:endParaRPr sz="390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29590" y="1195070"/>
            <a:ext cx="5095240" cy="433260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528955" y="5527675"/>
            <a:ext cx="522097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100" b="1"/>
              <a:t>6</a:t>
            </a:r>
            <a:r>
              <a:rPr lang="zh-CN" altLang="en-US" sz="2100" b="1"/>
              <a:t>月</a:t>
            </a:r>
            <a:r>
              <a:rPr lang="en-US" altLang="zh-CN" sz="2100" b="1"/>
              <a:t>14</a:t>
            </a:r>
            <a:r>
              <a:rPr lang="zh-CN" altLang="en-US" sz="2100" b="1"/>
              <a:t>号，电子制造</a:t>
            </a:r>
            <a:r>
              <a:rPr lang="zh-CN" sz="2100" b="1"/>
              <a:t>行业，</a:t>
            </a:r>
            <a:r>
              <a:rPr lang="zh-CN" sz="2100" b="1">
                <a:solidFill>
                  <a:schemeClr val="accent6"/>
                </a:solidFill>
              </a:rPr>
              <a:t>上涨</a:t>
            </a:r>
            <a:r>
              <a:rPr lang="en-US" altLang="zh-CN" sz="2100" b="1">
                <a:solidFill>
                  <a:schemeClr val="accent6"/>
                </a:solidFill>
              </a:rPr>
              <a:t>3.37%</a:t>
            </a:r>
            <a:endParaRPr lang="zh-CN" sz="2100" b="1">
              <a:solidFill>
                <a:schemeClr val="accent6"/>
              </a:solidFill>
            </a:endParaRPr>
          </a:p>
          <a:p>
            <a:r>
              <a:rPr lang="zh-CN" altLang="en-US" sz="2100" b="1"/>
              <a:t>共振买点，</a:t>
            </a:r>
            <a:r>
              <a:rPr lang="en-US" altLang="zh-CN" sz="2100" b="1"/>
              <a:t>4</a:t>
            </a:r>
            <a:r>
              <a:rPr lang="zh-CN" altLang="en-US" sz="2100" b="1"/>
              <a:t>阶全红，量价共振！</a:t>
            </a:r>
            <a:endParaRPr lang="zh-CN" altLang="en-US" sz="2100" b="1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313805" y="1197610"/>
            <a:ext cx="5267960" cy="432371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2" name="文本框 11"/>
          <p:cNvSpPr txBox="1"/>
          <p:nvPr>
            <p:custDataLst>
              <p:tags r:id="rId6"/>
            </p:custDataLst>
          </p:nvPr>
        </p:nvSpPr>
        <p:spPr>
          <a:xfrm>
            <a:off x="6313805" y="5527675"/>
            <a:ext cx="5396865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100" b="1"/>
              <a:t>6</a:t>
            </a:r>
            <a:r>
              <a:rPr lang="zh-CN" altLang="en-US" sz="2100" b="1"/>
              <a:t>月</a:t>
            </a:r>
            <a:r>
              <a:rPr lang="en-US" altLang="zh-CN" sz="2100" b="1"/>
              <a:t>14</a:t>
            </a:r>
            <a:r>
              <a:rPr lang="zh-CN" altLang="en-US" sz="2100" b="1"/>
              <a:t>号，电子制造</a:t>
            </a:r>
            <a:r>
              <a:rPr lang="zh-CN" sz="2100" b="1"/>
              <a:t>行业，</a:t>
            </a:r>
            <a:r>
              <a:rPr lang="zh-CN" sz="2100" b="1">
                <a:solidFill>
                  <a:schemeClr val="accent6"/>
                </a:solidFill>
              </a:rPr>
              <a:t>上涨</a:t>
            </a:r>
            <a:r>
              <a:rPr lang="en-US" altLang="zh-CN" sz="2100" b="1">
                <a:solidFill>
                  <a:schemeClr val="accent6"/>
                </a:solidFill>
              </a:rPr>
              <a:t>3.14%</a:t>
            </a:r>
            <a:endParaRPr lang="zh-CN" sz="2100" b="1">
              <a:solidFill>
                <a:schemeClr val="accent6"/>
              </a:solidFill>
            </a:endParaRPr>
          </a:p>
          <a:p>
            <a:r>
              <a:rPr lang="zh-CN" altLang="en-US" sz="2100" b="1"/>
              <a:t>共振买点，</a:t>
            </a:r>
            <a:r>
              <a:rPr lang="en-US" altLang="zh-CN" sz="2100" b="1"/>
              <a:t>1</a:t>
            </a:r>
            <a:r>
              <a:rPr lang="zh-CN" altLang="en-US" sz="2100" b="1"/>
              <a:t>阶红！</a:t>
            </a:r>
            <a:endParaRPr lang="zh-CN" altLang="en-US" sz="2100" b="1"/>
          </a:p>
        </p:txBody>
      </p:sp>
      <p:sp>
        <p:nvSpPr>
          <p:cNvPr id="17" name="文本框 16"/>
          <p:cNvSpPr txBox="1"/>
          <p:nvPr/>
        </p:nvSpPr>
        <p:spPr>
          <a:xfrm>
            <a:off x="529590" y="746760"/>
            <a:ext cx="11182350" cy="445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300" b="1">
                <a:solidFill>
                  <a:schemeClr val="accent6"/>
                </a:solidFill>
              </a:rPr>
              <a:t>局限于眼前就会看不清，借助于神奇色阶分析趋势，顺势而为！优中选优！</a:t>
            </a:r>
            <a:endParaRPr lang="zh-CN" altLang="en-US" sz="2300" b="1">
              <a:solidFill>
                <a:schemeClr val="accent6"/>
              </a:solidFill>
            </a:endParaRPr>
          </a:p>
        </p:txBody>
      </p:sp>
    </p:spTree>
    <p:custDataLst>
      <p:tags r:id="rId7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捕捞季节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-44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边界与变化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21005" y="902335"/>
            <a:ext cx="5420995" cy="51689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028055" y="902335"/>
            <a:ext cx="5754370" cy="516826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6096635" y="2861945"/>
            <a:ext cx="2927985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500" b="1">
                <a:solidFill>
                  <a:schemeClr val="accent6"/>
                </a:solidFill>
              </a:rPr>
              <a:t>2024.9</a:t>
            </a:r>
            <a:r>
              <a:rPr lang="zh-CN" altLang="en-US" sz="2500" b="1">
                <a:solidFill>
                  <a:schemeClr val="accent6"/>
                </a:solidFill>
              </a:rPr>
              <a:t>月</a:t>
            </a:r>
            <a:endParaRPr lang="zh-CN" altLang="en-US" sz="2500" b="1">
              <a:solidFill>
                <a:schemeClr val="accent6"/>
              </a:solidFill>
            </a:endParaRPr>
          </a:p>
          <a:p>
            <a:r>
              <a:rPr lang="zh-CN" altLang="en-US" sz="2500" b="1">
                <a:solidFill>
                  <a:schemeClr val="accent6"/>
                </a:solidFill>
              </a:rPr>
              <a:t>市场强势</a:t>
            </a:r>
            <a:endParaRPr lang="zh-CN" altLang="en-US" sz="2500" b="1">
              <a:solidFill>
                <a:schemeClr val="accent6"/>
              </a:solidFill>
            </a:endParaRPr>
          </a:p>
          <a:p>
            <a:r>
              <a:rPr lang="zh-CN" altLang="en-US" sz="2500" b="1">
                <a:solidFill>
                  <a:schemeClr val="accent6"/>
                </a:solidFill>
              </a:rPr>
              <a:t>连续增量反弹上涨</a:t>
            </a:r>
            <a:endParaRPr lang="zh-CN" altLang="en-US" sz="2500" b="1">
              <a:solidFill>
                <a:schemeClr val="accent6"/>
              </a:solidFill>
            </a:endParaRPr>
          </a:p>
          <a:p>
            <a:r>
              <a:rPr lang="zh-CN" altLang="en-US" sz="2500" b="1">
                <a:solidFill>
                  <a:schemeClr val="accent6"/>
                </a:solidFill>
              </a:rPr>
              <a:t>捕捞季节走到了</a:t>
            </a:r>
            <a:r>
              <a:rPr lang="en-US" altLang="zh-CN" sz="2500" b="1">
                <a:solidFill>
                  <a:schemeClr val="accent6"/>
                </a:solidFill>
              </a:rPr>
              <a:t>7</a:t>
            </a:r>
            <a:endParaRPr lang="en-US" altLang="zh-CN" sz="2500" b="1">
              <a:solidFill>
                <a:schemeClr val="accent6"/>
              </a:solidFill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捕捞季节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-44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边界与变化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24180" y="973455"/>
            <a:ext cx="5235575" cy="5147945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964555" y="973455"/>
            <a:ext cx="5748655" cy="514731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</p:pic>
    </p:spTree>
    <p:custDataLst>
      <p:tags r:id="rId5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强者视角看：严苛筛选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3870" y="595630"/>
            <a:ext cx="5425440" cy="61855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 sz="2000" b="1">
              <a:solidFill>
                <a:schemeClr val="accent1"/>
              </a:solidFill>
            </a:endParaRPr>
          </a:p>
          <a:p>
            <a:r>
              <a:rPr lang="zh-CN" altLang="en-US" sz="2000" b="1">
                <a:solidFill>
                  <a:schemeClr val="accent1"/>
                </a:solidFill>
                <a:sym typeface="+mn-ea"/>
              </a:rPr>
              <a:t>严苛筛选，优中选优</a:t>
            </a:r>
            <a:r>
              <a:rPr lang="en-US" altLang="zh-CN" sz="2000" b="1">
                <a:solidFill>
                  <a:schemeClr val="accent1"/>
                </a:solidFill>
                <a:sym typeface="+mn-ea"/>
              </a:rPr>
              <a:t>! </a:t>
            </a:r>
            <a:endParaRPr lang="en-US" altLang="zh-CN" sz="2000" b="1">
              <a:solidFill>
                <a:schemeClr val="accent1"/>
              </a:solidFill>
            </a:endParaRPr>
          </a:p>
          <a:p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看着好的机会很多，</a:t>
            </a:r>
            <a:endParaRPr lang="en-US" altLang="zh-CN" sz="2000" b="1"/>
          </a:p>
          <a:p>
            <a:r>
              <a:rPr lang="en-US" altLang="zh-CN" sz="2000" b="1"/>
              <a:t>A</a:t>
            </a:r>
            <a:r>
              <a:rPr lang="zh-CN" altLang="en-US" sz="2000" b="1"/>
              <a:t>股市场真正的好机会较少</a:t>
            </a:r>
            <a:endParaRPr lang="zh-CN" altLang="en-US" sz="2000" b="1"/>
          </a:p>
          <a:p>
            <a:r>
              <a:rPr lang="zh-CN" altLang="en-US" sz="2000" b="1"/>
              <a:t>看着好，不一定是真的好。</a:t>
            </a:r>
            <a:endParaRPr lang="zh-CN" altLang="en-US" sz="2000" b="1"/>
          </a:p>
          <a:p>
            <a:r>
              <a:rPr lang="zh-CN" altLang="en-US" sz="2000" b="1"/>
              <a:t>好机会长什么样子：少而精，小而美！</a:t>
            </a:r>
            <a:endParaRPr lang="zh-CN" altLang="en-US" sz="2000" b="1"/>
          </a:p>
          <a:p>
            <a:endParaRPr lang="en-US" altLang="zh-CN" sz="2000" b="1"/>
          </a:p>
          <a:p>
            <a:r>
              <a:rPr lang="zh-CN" altLang="en-US" sz="2000" b="1">
                <a:solidFill>
                  <a:schemeClr val="accent6"/>
                </a:solidFill>
              </a:rPr>
              <a:t>时间！</a:t>
            </a:r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站在长时间的角度做有利选择！</a:t>
            </a:r>
            <a:endParaRPr lang="zh-CN" altLang="en-US" sz="2000" b="1">
              <a:solidFill>
                <a:schemeClr val="accent6"/>
              </a:solidFill>
            </a:endParaRPr>
          </a:p>
          <a:p>
            <a:endParaRPr lang="zh-CN" altLang="en-US" sz="2000" b="1"/>
          </a:p>
          <a:p>
            <a:r>
              <a:rPr lang="zh-CN" altLang="en-US" sz="2000" b="1">
                <a:solidFill>
                  <a:srgbClr val="7030A0"/>
                </a:solidFill>
              </a:rPr>
              <a:t>十人投资，七亏，二平，一赚！</a:t>
            </a:r>
            <a:endParaRPr lang="zh-CN" altLang="en-US" sz="2000" b="1">
              <a:solidFill>
                <a:srgbClr val="7030A0"/>
              </a:solidFill>
            </a:endParaRPr>
          </a:p>
          <a:p>
            <a:r>
              <a:rPr lang="zh-CN" altLang="en-US" sz="2000" b="1"/>
              <a:t>好机会出现的几率也如此，</a:t>
            </a:r>
            <a:endParaRPr lang="zh-CN" altLang="en-US" sz="2000" b="1"/>
          </a:p>
          <a:p>
            <a:r>
              <a:rPr lang="zh-CN" altLang="en-US" sz="2000" b="1"/>
              <a:t>大多数是要被淘汰的。</a:t>
            </a:r>
            <a:endParaRPr lang="zh-CN" altLang="en-US" sz="2000" b="1"/>
          </a:p>
          <a:p>
            <a:endParaRPr lang="zh-CN" altLang="en-US" sz="2000" b="1"/>
          </a:p>
          <a:p>
            <a:r>
              <a:rPr lang="zh-CN" altLang="en-US" sz="2000" b="1"/>
              <a:t>心力有限，慢慢训练，逐步提升</a:t>
            </a:r>
            <a:endParaRPr lang="zh-CN" altLang="en-US" sz="2000" b="1"/>
          </a:p>
          <a:p>
            <a:r>
              <a:rPr lang="zh-CN" altLang="en-US" sz="2000" b="1">
                <a:solidFill>
                  <a:schemeClr val="accent1">
                    <a:lumMod val="75000"/>
                  </a:schemeClr>
                </a:solidFill>
              </a:rPr>
              <a:t>人不赚让自己心慌的钱</a:t>
            </a:r>
            <a:endParaRPr lang="zh-CN" altLang="en-US" sz="2000" b="1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zh-CN" altLang="en-US" sz="2000" b="1">
                <a:solidFill>
                  <a:schemeClr val="accent1">
                    <a:lumMod val="75000"/>
                  </a:schemeClr>
                </a:solidFill>
              </a:rPr>
              <a:t>就是想赚心慌的钱，也赚不到。</a:t>
            </a:r>
            <a:endParaRPr lang="zh-CN" altLang="en-US" sz="2000" b="1">
              <a:solidFill>
                <a:schemeClr val="accent1">
                  <a:lumMod val="75000"/>
                </a:schemeClr>
              </a:solidFill>
            </a:endParaRPr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482715" y="1049655"/>
            <a:ext cx="492633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600" b="1"/>
              <a:t>投资哲学</a:t>
            </a:r>
            <a:r>
              <a:rPr lang="en-US" altLang="zh-CN" sz="2600" b="1"/>
              <a:t>-</a:t>
            </a:r>
            <a:r>
              <a:rPr lang="zh-CN" altLang="en-US" sz="2600" b="1"/>
              <a:t>看透事物</a:t>
            </a:r>
            <a:endParaRPr lang="zh-CN" altLang="en-US" sz="2600" b="1"/>
          </a:p>
          <a:p>
            <a:r>
              <a:rPr lang="zh-CN" altLang="en-US" sz="2600" b="1"/>
              <a:t>细节决定成败，耐心很重要！</a:t>
            </a:r>
            <a:endParaRPr lang="zh-CN" altLang="en-US" sz="2600" b="1"/>
          </a:p>
        </p:txBody>
      </p:sp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5812790" y="2228850"/>
            <a:ext cx="5845810" cy="328866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85420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简单失误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VS   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对的操作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950585" y="923925"/>
            <a:ext cx="0" cy="524319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386080" y="765175"/>
            <a:ext cx="5564505" cy="58851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买大涨过的，高位换手超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10%-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警戒，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15%-20%...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追长上影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K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线，无视长上影的影响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3.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捕捞季节，死叉后，红柱连续缩短！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0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轴下方，快金叉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5.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</a:t>
            </a:r>
            <a:r>
              <a:rPr lang="zh-CN" altLang="en-US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四四边界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，死叉，红柱缩短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6.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捕捞季节，顶背离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，死叉，收绿柱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7.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捕捞季节，金叉，收的红柱太小，走强没确认</a:t>
            </a:r>
            <a:endParaRPr lang="zh-CN" altLang="en-US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8.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慧眼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K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线是蓝色，捕捞季节还在收绿柱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9.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神奇色阶，</a:t>
            </a:r>
            <a:r>
              <a:rPr lang="zh-CN" altLang="en-US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第</a:t>
            </a:r>
            <a:r>
              <a:rPr lang="en-US" altLang="zh-CN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</a:t>
            </a:r>
            <a:r>
              <a:rPr lang="zh-CN" altLang="en-US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色阶</a:t>
            </a:r>
            <a:r>
              <a:rPr lang="en-US" altLang="zh-CN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-</a:t>
            </a:r>
            <a:r>
              <a:rPr lang="zh-CN" altLang="en-US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绿色（灰色）</a:t>
            </a:r>
            <a:r>
              <a:rPr lang="en-US" altLang="zh-CN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...</a:t>
            </a:r>
            <a:endParaRPr lang="en-US" altLang="zh-CN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10.</a:t>
            </a:r>
            <a:r>
              <a:rPr lang="zh-CN" altLang="en-US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彩柱的后面需要跟上，彩柱延长！</a:t>
            </a:r>
            <a:endParaRPr lang="en-US" altLang="zh-CN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11.</a:t>
            </a:r>
            <a:r>
              <a:rPr lang="zh-CN" altLang="en-US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不要顶着压力位</a:t>
            </a:r>
            <a:r>
              <a:rPr lang="en-US" altLang="zh-CN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+</a:t>
            </a:r>
            <a:r>
              <a:rPr lang="zh-CN" altLang="en-US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量不足，买股票！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12.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只看到了个股，</a:t>
            </a:r>
            <a:r>
              <a:rPr lang="zh-CN" altLang="en-US" sz="23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没有把大盘放心上</a:t>
            </a:r>
            <a:r>
              <a:rPr lang="en-US" altLang="zh-CN" sz="23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...</a:t>
            </a:r>
            <a:endParaRPr lang="en-US" altLang="zh-CN" sz="2300">
              <a:solidFill>
                <a:schemeClr val="accent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 sz="2300">
              <a:solidFill>
                <a:schemeClr val="accent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34075" y="1367790"/>
            <a:ext cx="6020435" cy="4799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b="1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2.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&lt;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神奇三板斧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，三板斧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神奇色阶，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阶全红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第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买点</a:t>
            </a:r>
            <a:endParaRPr lang="zh-CN" altLang="en-US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b="1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3.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&lt;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神奇回档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，上升回档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神奇色阶，第二买点（第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时间）</a:t>
            </a:r>
            <a:endParaRPr lang="zh-CN" altLang="en-US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zh-CN" altLang="en-US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b="1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4.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&lt;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神奇金叉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，四阶全红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+KDJ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金叉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+MACD</a:t>
            </a:r>
            <a:r>
              <a:rPr lang="zh-CN" altLang="en-US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金叉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5.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&lt;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神奇控盘</a:t>
            </a:r>
            <a:r>
              <a:rPr lang="en-US" altLang="zh-CN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，神奇色阶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四阶全红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主力控盘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递增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6.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&lt;飞鱼趋势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&gt;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，</a:t>
            </a:r>
            <a:r>
              <a:rPr lang="zh-CN" altLang="en-US" sz="230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锁定吃鱼身，避开鱼头鱼尾！</a:t>
            </a:r>
            <a:endParaRPr lang="zh-CN" altLang="en-US" sz="200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                        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远离大周期走弱的板块</a:t>
            </a:r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-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逃顶！</a:t>
            </a:r>
            <a:endParaRPr lang="zh-CN" altLang="en-US" sz="2000">
              <a:gradFill>
                <a:gsLst>
                  <a:gs pos="0">
                    <a:srgbClr val="FECF40"/>
                  </a:gs>
                  <a:gs pos="100000">
                    <a:srgbClr val="846C21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               </a:t>
            </a:r>
            <a:r>
              <a:rPr lang="zh-CN" altLang="en-US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走强板块中，个股趋势强，才真的强！</a:t>
            </a:r>
            <a:endParaRPr lang="zh-CN" altLang="en-US" sz="2000">
              <a:gradFill>
                <a:gsLst>
                  <a:gs pos="0">
                    <a:srgbClr val="FECF40"/>
                  </a:gs>
                  <a:gs pos="100000">
                    <a:srgbClr val="846C21"/>
                  </a:gs>
                </a:gsLst>
                <a:lin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7.</a:t>
            </a:r>
            <a:r>
              <a:rPr lang="zh-CN" altLang="en-US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《神奇战法》</a:t>
            </a:r>
            <a:r>
              <a:rPr lang="en-US" altLang="zh-CN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+</a:t>
            </a:r>
            <a:r>
              <a:rPr lang="zh-CN" altLang="en-US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智能盯盘</a:t>
            </a:r>
            <a:r>
              <a:rPr lang="en-US" altLang="zh-CN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2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预期增长</a:t>
            </a:r>
            <a:r>
              <a:rPr lang="en-US" altLang="zh-CN" sz="2000">
                <a:gradFill>
                  <a:gsLst>
                    <a:gs pos="0">
                      <a:srgbClr val="FECF40"/>
                    </a:gs>
                    <a:gs pos="100000">
                      <a:srgbClr val="846C21"/>
                    </a:gs>
                  </a:gsLst>
                  <a:lin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en-US" altLang="zh-CN" sz="2000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en-US" altLang="zh-CN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8.  </a:t>
            </a:r>
            <a:r>
              <a:rPr lang="zh-CN" altLang="en-US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《穿层降维战法》</a:t>
            </a:r>
            <a:r>
              <a:rPr lang="en-US" altLang="zh-CN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lang="zh-CN" altLang="en-US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八</a:t>
            </a:r>
            <a:r>
              <a:rPr lang="zh-CN" altLang="en-US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套刀法</a:t>
            </a:r>
            <a:r>
              <a:rPr lang="en-US" altLang="zh-CN" sz="23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...</a:t>
            </a:r>
            <a:r>
              <a:rPr lang="en-US" altLang="zh-CN" sz="2000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r>
              <a:rPr lang="en-US" altLang="zh-CN"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en-US" altLang="zh-CN"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64020" y="1001395"/>
            <a:ext cx="4360545" cy="475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1.</a:t>
            </a:r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时间</a:t>
            </a:r>
            <a:r>
              <a:rPr lang="en-US" altLang="zh-CN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.</a:t>
            </a:r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摆在第一位</a:t>
            </a:r>
            <a:endParaRPr lang="zh-CN" altLang="en-US" sz="25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细节决定成败！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37360" y="919480"/>
            <a:ext cx="8590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最重要的事，时间摆在第一位！</a:t>
            </a:r>
            <a:endParaRPr lang="zh-CN" altLang="en-US" sz="32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80505" y="1827530"/>
            <a:ext cx="4926330" cy="36658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>
              <a:lnSpc>
                <a:spcPct val="110000"/>
              </a:lnSpc>
            </a:pPr>
            <a:r>
              <a:rPr lang="zh-CN" altLang="en-US" sz="2800" b="1"/>
              <a:t>《神奇回档》</a:t>
            </a:r>
            <a:r>
              <a:rPr lang="zh-CN" altLang="en-US" sz="2800" b="1">
                <a:solidFill>
                  <a:schemeClr val="accent4"/>
                </a:solidFill>
                <a:sym typeface="+mn-ea"/>
              </a:rPr>
              <a:t>第</a:t>
            </a:r>
            <a:r>
              <a:rPr lang="en-US" altLang="zh-CN" sz="2800" b="1">
                <a:solidFill>
                  <a:schemeClr val="accent4"/>
                </a:solidFill>
                <a:sym typeface="+mn-ea"/>
              </a:rPr>
              <a:t>2</a:t>
            </a:r>
            <a:r>
              <a:rPr lang="zh-CN" altLang="en-US" sz="2800" b="1">
                <a:solidFill>
                  <a:schemeClr val="accent4"/>
                </a:solidFill>
                <a:sym typeface="+mn-ea"/>
              </a:rPr>
              <a:t>波</a:t>
            </a:r>
            <a:r>
              <a:rPr lang="en-US" altLang="zh-CN" sz="2800" b="1">
                <a:solidFill>
                  <a:schemeClr val="accent4"/>
                </a:solidFill>
                <a:sym typeface="+mn-ea"/>
              </a:rPr>
              <a:t>.</a:t>
            </a:r>
            <a:r>
              <a:rPr lang="zh-CN" altLang="en-US" sz="2800" b="1">
                <a:solidFill>
                  <a:schemeClr val="accent4"/>
                </a:solidFill>
                <a:sym typeface="+mn-ea"/>
              </a:rPr>
              <a:t>买点</a:t>
            </a:r>
            <a:endParaRPr lang="en-US" altLang="zh-CN" sz="2800" b="1"/>
          </a:p>
          <a:p>
            <a:pPr>
              <a:lnSpc>
                <a:spcPct val="110000"/>
              </a:lnSpc>
            </a:pPr>
            <a:r>
              <a:rPr lang="en-US" altLang="zh-CN" sz="2800" b="1"/>
              <a:t>1.k</a:t>
            </a:r>
            <a:r>
              <a:rPr lang="zh-CN" altLang="en-US" sz="2800" b="1"/>
              <a:t>线回档不一定是买点</a:t>
            </a:r>
            <a:endParaRPr lang="en-US" altLang="zh-CN" sz="2800" b="1"/>
          </a:p>
          <a:p>
            <a:pPr>
              <a:lnSpc>
                <a:spcPct val="110000"/>
              </a:lnSpc>
            </a:pPr>
            <a:r>
              <a:rPr lang="en-US" altLang="zh-CN" sz="2800" b="1"/>
              <a:t>2.</a:t>
            </a:r>
            <a:r>
              <a:rPr lang="zh-CN" altLang="en-US" sz="2800" b="1"/>
              <a:t>捕捞季节</a:t>
            </a:r>
            <a:r>
              <a:rPr lang="en-US" altLang="zh-CN" sz="2800" b="1"/>
              <a:t>～</a:t>
            </a:r>
            <a:r>
              <a:rPr lang="zh-CN" altLang="en-US" sz="2800" b="1"/>
              <a:t>有金叉有红柱</a:t>
            </a: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en-US" altLang="zh-CN" sz="2800" b="1"/>
              <a:t>3.</a:t>
            </a:r>
            <a:r>
              <a:rPr lang="zh-CN" altLang="en-US" sz="2800" b="1"/>
              <a:t>神奇色阶</a:t>
            </a:r>
            <a:r>
              <a:rPr lang="en-US" altLang="zh-CN" sz="2800" b="1"/>
              <a:t>～</a:t>
            </a:r>
            <a:r>
              <a:rPr lang="zh-CN" altLang="en-US" sz="2800" b="1"/>
              <a:t>标准四阶全红</a:t>
            </a: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zh-CN" altLang="en-US" sz="2800" b="1"/>
              <a:t>（勉强</a:t>
            </a:r>
            <a:r>
              <a:rPr lang="en-US" altLang="zh-CN" sz="2800" b="1"/>
              <a:t>.</a:t>
            </a:r>
            <a:r>
              <a:rPr lang="zh-CN" altLang="en-US" sz="2800" b="1"/>
              <a:t>前三色阶红色）</a:t>
            </a: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en-US" altLang="zh-CN" sz="2800" b="1"/>
              <a:t>4.</a:t>
            </a:r>
            <a:r>
              <a:rPr lang="zh-CN" altLang="en-US" sz="2800" b="1"/>
              <a:t>成交量～量增价升</a:t>
            </a:r>
            <a:endParaRPr lang="zh-CN" altLang="en-US" sz="2800" b="1"/>
          </a:p>
        </p:txBody>
      </p:sp>
      <p:sp>
        <p:nvSpPr>
          <p:cNvPr id="4" name="文本框 3"/>
          <p:cNvSpPr txBox="1"/>
          <p:nvPr/>
        </p:nvSpPr>
        <p:spPr>
          <a:xfrm>
            <a:off x="558165" y="1661160"/>
            <a:ext cx="5538470" cy="49587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ym typeface="+mn-ea"/>
              </a:rPr>
              <a:t>《神奇三板斧》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第</a:t>
            </a:r>
            <a:r>
              <a:rPr lang="en-US" altLang="zh-CN" sz="2800" b="1">
                <a:solidFill>
                  <a:schemeClr val="accent6"/>
                </a:solidFill>
                <a:sym typeface="+mn-ea"/>
              </a:rPr>
              <a:t>1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波</a:t>
            </a:r>
            <a:r>
              <a:rPr lang="en-US" altLang="zh-CN" sz="2800" b="1">
                <a:solidFill>
                  <a:schemeClr val="accent6"/>
                </a:solidFill>
                <a:sym typeface="+mn-ea"/>
              </a:rPr>
              <a:t>.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买点</a:t>
            </a:r>
            <a:endParaRPr lang="zh-CN" altLang="en-US" sz="2800" b="1">
              <a:solidFill>
                <a:schemeClr val="accent6"/>
              </a:solidFill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sym typeface="+mn-ea"/>
              </a:rPr>
              <a:t>1.</a:t>
            </a:r>
            <a:r>
              <a:rPr lang="zh-CN" altLang="en-US" sz="2800" b="1">
                <a:solidFill>
                  <a:schemeClr val="tx1"/>
                </a:solidFill>
                <a:sym typeface="+mn-ea"/>
              </a:rPr>
              <a:t>神奇</a:t>
            </a:r>
            <a:r>
              <a:rPr lang="en-US" altLang="zh-CN" sz="2800" b="1">
                <a:solidFill>
                  <a:schemeClr val="tx1"/>
                </a:solidFill>
                <a:sym typeface="+mn-ea"/>
              </a:rPr>
              <a:t>K</a:t>
            </a:r>
            <a:r>
              <a:rPr lang="zh-CN" altLang="en-US" sz="2800" b="1">
                <a:solidFill>
                  <a:schemeClr val="tx1"/>
                </a:solidFill>
                <a:sym typeface="+mn-ea"/>
              </a:rPr>
              <a:t>线红</a:t>
            </a:r>
            <a:r>
              <a:rPr lang="en-US" altLang="zh-CN" sz="2800" b="1">
                <a:solidFill>
                  <a:schemeClr val="tx1"/>
                </a:solidFill>
                <a:sym typeface="+mn-ea"/>
              </a:rPr>
              <a:t>+</a:t>
            </a:r>
            <a:r>
              <a:rPr lang="zh-CN" altLang="en-US" sz="2800" b="1">
                <a:solidFill>
                  <a:schemeClr val="tx1"/>
                </a:solidFill>
                <a:sym typeface="+mn-ea"/>
              </a:rPr>
              <a:t>上站中期生命线红</a:t>
            </a:r>
            <a:endParaRPr lang="zh-CN" altLang="en-US" sz="2800" b="1">
              <a:solidFill>
                <a:schemeClr val="tx1"/>
              </a:solidFill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sym typeface="+mn-ea"/>
              </a:rPr>
              <a:t>2.</a:t>
            </a:r>
            <a:r>
              <a:rPr lang="zh-CN" altLang="en-US" sz="2800" b="1">
                <a:sym typeface="+mn-ea"/>
              </a:rPr>
              <a:t>捕捞季节</a:t>
            </a:r>
            <a:r>
              <a:rPr lang="en-US" altLang="zh-CN" sz="2800" b="1">
                <a:sym typeface="+mn-ea"/>
              </a:rPr>
              <a:t>～</a:t>
            </a:r>
            <a:r>
              <a:rPr lang="zh-CN" altLang="en-US" sz="2800" b="1">
                <a:sym typeface="+mn-ea"/>
              </a:rPr>
              <a:t>有金叉有红柱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3.</a:t>
            </a:r>
            <a:r>
              <a:rPr lang="zh-CN" altLang="en-US" sz="2800" b="1">
                <a:sym typeface="+mn-ea"/>
              </a:rPr>
              <a:t>神奇色阶</a:t>
            </a:r>
            <a:r>
              <a:rPr lang="en-US" altLang="zh-CN" sz="2800" b="1">
                <a:sym typeface="+mn-ea"/>
              </a:rPr>
              <a:t>～</a:t>
            </a:r>
            <a:r>
              <a:rPr lang="zh-CN" altLang="en-US" sz="2800" b="1">
                <a:sym typeface="+mn-ea"/>
              </a:rPr>
              <a:t>标准四阶全红</a:t>
            </a:r>
            <a:endParaRPr lang="zh-CN" altLang="en-US" sz="2800" b="1"/>
          </a:p>
          <a:p>
            <a:pPr>
              <a:lnSpc>
                <a:spcPct val="120000"/>
              </a:lnSpc>
            </a:pPr>
            <a:r>
              <a:rPr lang="zh-CN" altLang="en-US" sz="2800" b="1">
                <a:sym typeface="+mn-ea"/>
              </a:rPr>
              <a:t>（勉强</a:t>
            </a:r>
            <a:r>
              <a:rPr lang="en-US" altLang="zh-CN" sz="2800" b="1">
                <a:sym typeface="+mn-ea"/>
              </a:rPr>
              <a:t>.</a:t>
            </a:r>
            <a:r>
              <a:rPr lang="zh-CN" altLang="en-US" sz="2800" b="1">
                <a:sym typeface="+mn-ea"/>
              </a:rPr>
              <a:t>前三色阶红色）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4.</a:t>
            </a:r>
            <a:r>
              <a:rPr lang="zh-CN" altLang="en-US" sz="2800" b="1">
                <a:sym typeface="+mn-ea"/>
              </a:rPr>
              <a:t>成交量～量增价升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 b="1"/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endParaRPr lang="zh-CN" altLang="en-US" sz="2800" b="1"/>
          </a:p>
          <a:p>
            <a:endParaRPr lang="en-US" altLang="zh-CN" sz="2800" b="1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60090" y="4728845"/>
            <a:ext cx="7379970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5.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细节到位，不踩任何一个</a:t>
            </a:r>
            <a:r>
              <a:rPr lang="zh-CN" altLang="en-US" sz="32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坑！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有纪律，有标准，才有底气抗住</a:t>
            </a:r>
            <a:r>
              <a:rPr lang="zh-CN" altLang="en-US" sz="3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小波动</a:t>
            </a:r>
            <a:endParaRPr lang="zh-CN" altLang="en-US" sz="3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有利润，不贪心，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用</a:t>
            </a:r>
            <a:r>
              <a:rPr lang="zh-CN" altLang="en-US" sz="3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标准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克制贪念！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《神奇金叉》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37360" y="772795"/>
            <a:ext cx="8590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最重要的事，时间摆在第一位！</a:t>
            </a:r>
            <a:endParaRPr lang="zh-CN" altLang="en-US" sz="32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15490" y="1289685"/>
            <a:ext cx="8148955" cy="5389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ym typeface="+mn-ea"/>
              </a:rPr>
              <a:t>《神奇金叉》</a:t>
            </a:r>
            <a:endParaRPr lang="zh-CN" altLang="en-US" sz="2800" b="1">
              <a:sym typeface="+mn-ea"/>
            </a:endParaRPr>
          </a:p>
          <a:p>
            <a:r>
              <a:rPr lang="en-US" altLang="zh-CN" sz="2800" b="1">
                <a:sym typeface="+mn-ea"/>
              </a:rPr>
              <a:t>1.</a:t>
            </a:r>
            <a:r>
              <a:rPr lang="zh-CN" altLang="en-US" sz="2800" b="1">
                <a:sym typeface="+mn-ea"/>
              </a:rPr>
              <a:t>神奇色阶</a:t>
            </a:r>
            <a:r>
              <a:rPr lang="en-US" altLang="zh-CN" sz="2800" b="1">
                <a:sym typeface="+mn-ea"/>
              </a:rPr>
              <a:t>～</a:t>
            </a:r>
            <a:r>
              <a:rPr lang="zh-CN" altLang="en-US" sz="2800" b="1">
                <a:sym typeface="+mn-ea"/>
              </a:rPr>
              <a:t>四阶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首次</a:t>
            </a:r>
            <a:r>
              <a:rPr lang="zh-CN" altLang="en-US" sz="2800" b="1">
                <a:sym typeface="+mn-ea"/>
              </a:rPr>
              <a:t>全红（勉强</a:t>
            </a:r>
            <a:r>
              <a:rPr lang="en-US" altLang="zh-CN" sz="2800" b="1">
                <a:sym typeface="+mn-ea"/>
              </a:rPr>
              <a:t>.</a:t>
            </a:r>
            <a:r>
              <a:rPr lang="zh-CN" altLang="en-US" sz="2800" b="1">
                <a:sym typeface="+mn-ea"/>
              </a:rPr>
              <a:t>前三色阶红色）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2.</a:t>
            </a:r>
            <a:r>
              <a:rPr lang="zh-CN" altLang="en-US" sz="2800" b="1">
                <a:sym typeface="+mn-ea"/>
              </a:rPr>
              <a:t>神奇</a:t>
            </a:r>
            <a:r>
              <a:rPr lang="en-US" altLang="zh-CN" sz="2800" b="1">
                <a:sym typeface="+mn-ea"/>
              </a:rPr>
              <a:t>K</a:t>
            </a:r>
            <a:r>
              <a:rPr lang="zh-CN" altLang="en-US" sz="2800" b="1">
                <a:sym typeface="+mn-ea"/>
              </a:rPr>
              <a:t>线红色</a:t>
            </a:r>
            <a:endParaRPr lang="en-US" altLang="zh-CN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3.</a:t>
            </a:r>
            <a:r>
              <a:rPr lang="zh-CN" altLang="en-US" sz="2800" b="1">
                <a:sym typeface="+mn-ea"/>
              </a:rPr>
              <a:t>神奇</a:t>
            </a:r>
            <a:r>
              <a:rPr lang="en-US" altLang="zh-CN" sz="2800" b="1">
                <a:sym typeface="+mn-ea"/>
              </a:rPr>
              <a:t>K</a:t>
            </a:r>
            <a:r>
              <a:rPr lang="zh-CN" altLang="en-US" sz="2800" b="1">
                <a:sym typeface="+mn-ea"/>
              </a:rPr>
              <a:t>线上站中期生命线红色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sym typeface="+mn-ea"/>
              </a:rPr>
              <a:t>4.</a:t>
            </a:r>
            <a:r>
              <a:rPr lang="en-US" sz="2800" b="1">
                <a:sym typeface="+mn-ea"/>
              </a:rPr>
              <a:t>KDJ</a:t>
            </a:r>
            <a:r>
              <a:rPr lang="zh-CN" altLang="en-US" sz="2800" b="1">
                <a:sym typeface="+mn-ea"/>
              </a:rPr>
              <a:t>金叉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5.MACD</a:t>
            </a:r>
            <a:r>
              <a:rPr lang="zh-CN" altLang="en-US" sz="2800" b="1">
                <a:sym typeface="+mn-ea"/>
              </a:rPr>
              <a:t>金叉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ym typeface="+mn-ea"/>
              </a:rPr>
              <a:t>6.</a:t>
            </a:r>
            <a:r>
              <a:rPr lang="zh-CN" altLang="en-US" sz="2800" b="1">
                <a:sym typeface="+mn-ea"/>
              </a:rPr>
              <a:t>成交量～量增价升</a:t>
            </a:r>
            <a:endParaRPr lang="zh-CN" altLang="en-US" sz="2800" b="1">
              <a:sym typeface="+mn-ea"/>
            </a:endParaRPr>
          </a:p>
          <a:p>
            <a:pPr>
              <a:lnSpc>
                <a:spcPct val="120000"/>
              </a:lnSpc>
            </a:pPr>
            <a:endParaRPr lang="zh-CN" altLang="en-US" sz="2800" b="1"/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endParaRPr lang="zh-CN" altLang="en-US" sz="2800" b="1"/>
          </a:p>
          <a:p>
            <a:endParaRPr lang="en-US" altLang="zh-CN" sz="2800" b="1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89860" y="4768850"/>
            <a:ext cx="7379970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细节都到位，不踩任何一个</a:t>
            </a:r>
            <a:r>
              <a:rPr lang="zh-CN" altLang="en-US" sz="32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坑！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有纪律，有标准，才有底气抗住</a:t>
            </a:r>
            <a:r>
              <a:rPr lang="zh-CN" altLang="en-US" sz="3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小波动</a:t>
            </a:r>
            <a:endParaRPr lang="zh-CN" altLang="en-US" sz="3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有利润，不贪心，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用</a:t>
            </a:r>
            <a:r>
              <a:rPr lang="zh-CN" altLang="en-US" sz="3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标准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克制贪念！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《神奇控盘》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37360" y="772795"/>
            <a:ext cx="8590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最重要的事，时间摆在第一位！</a:t>
            </a:r>
            <a:endParaRPr lang="zh-CN" altLang="en-US" sz="32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15490" y="1313815"/>
            <a:ext cx="8148955" cy="4874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ym typeface="+mn-ea"/>
              </a:rPr>
              <a:t>《神奇控盘》</a:t>
            </a:r>
            <a:endParaRPr lang="zh-CN" altLang="en-US" sz="2800" b="1">
              <a:sym typeface="+mn-ea"/>
            </a:endParaRPr>
          </a:p>
          <a:p>
            <a:r>
              <a:rPr sz="2800" b="1">
                <a:sym typeface="+mn-ea"/>
              </a:rPr>
              <a:t>1.神奇K线红+上站中期生命线红</a:t>
            </a:r>
            <a:endParaRPr sz="2800" b="1">
              <a:sym typeface="+mn-ea"/>
            </a:endParaRPr>
          </a:p>
          <a:p>
            <a:r>
              <a:rPr sz="2800" b="1">
                <a:sym typeface="+mn-ea"/>
              </a:rPr>
              <a:t>2.捕捞季节～有金叉有红柱</a:t>
            </a:r>
            <a:endParaRPr sz="2800" b="1">
              <a:sym typeface="+mn-ea"/>
            </a:endParaRPr>
          </a:p>
          <a:p>
            <a:r>
              <a:rPr sz="2800" b="1">
                <a:sym typeface="+mn-ea"/>
              </a:rPr>
              <a:t>3.神奇色阶～标准四阶全红</a:t>
            </a:r>
            <a:endParaRPr sz="2800" b="1">
              <a:sym typeface="+mn-ea"/>
            </a:endParaRPr>
          </a:p>
          <a:p>
            <a:r>
              <a:rPr sz="2800" b="1">
                <a:sym typeface="+mn-ea"/>
              </a:rPr>
              <a:t>（勉强.前三色阶红色）</a:t>
            </a:r>
            <a:endParaRPr sz="2800" b="1">
              <a:sym typeface="+mn-ea"/>
            </a:endParaRPr>
          </a:p>
          <a:p>
            <a:r>
              <a:rPr sz="2800" b="1">
                <a:sym typeface="+mn-ea"/>
              </a:rPr>
              <a:t>4.成交量～量增价升</a:t>
            </a:r>
            <a:endParaRPr sz="2800" b="1">
              <a:sym typeface="+mn-ea"/>
            </a:endParaRPr>
          </a:p>
          <a:p>
            <a:r>
              <a:rPr lang="en-US" sz="2800" b="1">
                <a:sym typeface="+mn-ea"/>
              </a:rPr>
              <a:t>5.</a:t>
            </a:r>
            <a:r>
              <a:rPr lang="zh-CN" altLang="en-US" sz="2800" b="1">
                <a:sym typeface="+mn-ea"/>
              </a:rPr>
              <a:t>主力控盘增加[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回档要有金叉</a:t>
            </a:r>
            <a:r>
              <a:rPr lang="en-US" altLang="zh-CN" sz="2800" b="1">
                <a:solidFill>
                  <a:schemeClr val="accent6"/>
                </a:solidFill>
                <a:sym typeface="+mn-ea"/>
              </a:rPr>
              <a:t>+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红柱</a:t>
            </a:r>
            <a:r>
              <a:rPr lang="zh-CN" altLang="en-US" sz="2800" b="1">
                <a:sym typeface="+mn-ea"/>
              </a:rPr>
              <a:t>]</a:t>
            </a:r>
            <a:endParaRPr lang="zh-CN" altLang="en-US" sz="2800" b="1">
              <a:sym typeface="+mn-ea"/>
            </a:endParaRPr>
          </a:p>
          <a:p>
            <a:r>
              <a:rPr lang="en-US" altLang="zh-CN" sz="2800" b="1">
                <a:sym typeface="+mn-ea"/>
              </a:rPr>
              <a:t>6.</a:t>
            </a:r>
            <a:r>
              <a:rPr lang="zh-CN" altLang="en-US" sz="2800" b="1">
                <a:sym typeface="+mn-ea"/>
              </a:rPr>
              <a:t>主力净买额</a:t>
            </a:r>
            <a:r>
              <a:rPr lang="en-US" altLang="zh-CN" sz="2800" b="1">
                <a:sym typeface="+mn-ea"/>
              </a:rPr>
              <a:t>.</a:t>
            </a:r>
            <a:r>
              <a:rPr lang="zh-CN" altLang="en-US" sz="2800" b="1">
                <a:sym typeface="+mn-ea"/>
              </a:rPr>
              <a:t>流入[</a:t>
            </a:r>
            <a:r>
              <a:rPr lang="zh-CN" altLang="en-US" sz="2800" b="1">
                <a:solidFill>
                  <a:schemeClr val="accent6"/>
                </a:solidFill>
                <a:sym typeface="+mn-ea"/>
              </a:rPr>
              <a:t>倍量最佳</a:t>
            </a:r>
            <a:r>
              <a:rPr lang="zh-CN" altLang="en-US" sz="2800" b="1">
                <a:sym typeface="+mn-ea"/>
              </a:rPr>
              <a:t>]</a:t>
            </a:r>
            <a:endParaRPr lang="zh-CN" altLang="en-US" sz="2800" b="1">
              <a:sym typeface="+mn-ea"/>
            </a:endParaRPr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endParaRPr lang="zh-CN" altLang="en-US" sz="2800" b="1"/>
          </a:p>
          <a:p>
            <a:endParaRPr lang="en-US" altLang="zh-CN" sz="2800" b="1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89860" y="4768850"/>
            <a:ext cx="7379970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    7.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细节都到位，不踩任何一个</a:t>
            </a:r>
            <a:r>
              <a:rPr lang="zh-CN" altLang="en-US" sz="32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坑！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有纪律，有标准，才有底气抗住</a:t>
            </a:r>
            <a:r>
              <a:rPr lang="zh-CN" altLang="en-US" sz="3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小波动</a:t>
            </a:r>
            <a:endParaRPr lang="zh-CN" altLang="en-US" sz="3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8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有利润，不贪心，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用</a:t>
            </a:r>
            <a:r>
              <a:rPr lang="zh-CN" altLang="en-US" sz="30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标准</a:t>
            </a:r>
            <a:r>
              <a:rPr lang="zh-CN" altLang="en-US" sz="2800">
                <a:solidFill>
                  <a:schemeClr val="accent1">
                    <a:lumMod val="7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克制贪念！</a:t>
            </a:r>
            <a:endParaRPr lang="zh-CN" altLang="en-US" sz="2800">
              <a:solidFill>
                <a:schemeClr val="accent1">
                  <a:lumMod val="7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神奇战法体系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2"/>
            </p:custDataLst>
          </p:nvPr>
        </p:nvCxnSpPr>
        <p:spPr>
          <a:xfrm flipV="1">
            <a:off x="4592136" y="1523337"/>
            <a:ext cx="0" cy="1037354"/>
          </a:xfrm>
          <a:prstGeom prst="line">
            <a:avLst/>
          </a:prstGeom>
          <a:ln w="12700" cap="rnd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椭圆 15"/>
          <p:cNvSpPr/>
          <p:nvPr>
            <p:custDataLst>
              <p:tags r:id="rId3"/>
            </p:custDataLst>
          </p:nvPr>
        </p:nvSpPr>
        <p:spPr>
          <a:xfrm>
            <a:off x="3798948" y="2096069"/>
            <a:ext cx="5056441" cy="1409522"/>
          </a:xfrm>
          <a:prstGeom prst="ellipse">
            <a:avLst/>
          </a:prstGeom>
          <a:gradFill flip="none" rotWithShape="1">
            <a:gsLst>
              <a:gs pos="32000">
                <a:schemeClr val="accent1">
                  <a:alpha val="20000"/>
                </a:schemeClr>
              </a:gs>
              <a:gs pos="100000">
                <a:schemeClr val="accent1"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7" name="椭圆 16"/>
          <p:cNvSpPr/>
          <p:nvPr>
            <p:custDataLst>
              <p:tags r:id="rId4"/>
            </p:custDataLst>
          </p:nvPr>
        </p:nvSpPr>
        <p:spPr>
          <a:xfrm>
            <a:off x="4686834" y="2230161"/>
            <a:ext cx="3287492" cy="877156"/>
          </a:xfrm>
          <a:prstGeom prst="ellipse">
            <a:avLst/>
          </a:prstGeom>
          <a:noFill/>
          <a:ln w="9525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8" name="椭圆 17"/>
          <p:cNvSpPr/>
          <p:nvPr>
            <p:custDataLst>
              <p:tags r:id="rId5"/>
            </p:custDataLst>
          </p:nvPr>
        </p:nvSpPr>
        <p:spPr>
          <a:xfrm>
            <a:off x="4686834" y="2009704"/>
            <a:ext cx="3287492" cy="877156"/>
          </a:xfrm>
          <a:prstGeom prst="ellipse">
            <a:avLst/>
          </a:prstGeom>
          <a:noFill/>
          <a:ln w="9525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9" name="椭圆 18"/>
          <p:cNvSpPr/>
          <p:nvPr>
            <p:custDataLst>
              <p:tags r:id="rId6"/>
            </p:custDataLst>
          </p:nvPr>
        </p:nvSpPr>
        <p:spPr>
          <a:xfrm>
            <a:off x="4686834" y="1788491"/>
            <a:ext cx="3287492" cy="877156"/>
          </a:xfrm>
          <a:prstGeom prst="ellipse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100000">
                <a:schemeClr val="accent1">
                  <a:alpha val="0"/>
                </a:schemeClr>
              </a:gs>
            </a:gsLst>
            <a:lin ang="16200000" scaled="1"/>
            <a:tileRect/>
          </a:gradFill>
          <a:ln w="9525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0" name="椭圆 19"/>
          <p:cNvSpPr/>
          <p:nvPr>
            <p:custDataLst>
              <p:tags r:id="rId7"/>
            </p:custDataLst>
          </p:nvPr>
        </p:nvSpPr>
        <p:spPr>
          <a:xfrm>
            <a:off x="1364840" y="1608186"/>
            <a:ext cx="9932453" cy="2718855"/>
          </a:xfrm>
          <a:prstGeom prst="ellipse">
            <a:avLst/>
          </a:prstGeom>
          <a:noFill/>
          <a:ln w="9525">
            <a:gradFill>
              <a:gsLst>
                <a:gs pos="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1" name="任意多边形: 形状 30"/>
          <p:cNvSpPr/>
          <p:nvPr>
            <p:custDataLst>
              <p:tags r:id="rId8"/>
            </p:custDataLst>
          </p:nvPr>
        </p:nvSpPr>
        <p:spPr>
          <a:xfrm>
            <a:off x="3798948" y="2799862"/>
            <a:ext cx="5056441" cy="3793674"/>
          </a:xfrm>
          <a:custGeom>
            <a:avLst/>
            <a:gdLst>
              <a:gd name="connsiteX0" fmla="*/ 0 w 4238278"/>
              <a:gd name="connsiteY0" fmla="*/ 419 h 2571928"/>
              <a:gd name="connsiteX1" fmla="*/ 2119139 w 4238278"/>
              <a:gd name="connsiteY1" fmla="*/ 591146 h 2571928"/>
              <a:gd name="connsiteX2" fmla="*/ 4238278 w 4238278"/>
              <a:gd name="connsiteY2" fmla="*/ 419 h 2571928"/>
              <a:gd name="connsiteX3" fmla="*/ 4238278 w 4238278"/>
              <a:gd name="connsiteY3" fmla="*/ 1981201 h 2571928"/>
              <a:gd name="connsiteX4" fmla="*/ 4238278 w 4238278"/>
              <a:gd name="connsiteY4" fmla="*/ 1981619 h 2571928"/>
              <a:gd name="connsiteX5" fmla="*/ 4238203 w 4238278"/>
              <a:gd name="connsiteY5" fmla="*/ 1981619 h 2571928"/>
              <a:gd name="connsiteX6" fmla="*/ 4227337 w 4238278"/>
              <a:gd name="connsiteY6" fmla="*/ 2041600 h 2571928"/>
              <a:gd name="connsiteX7" fmla="*/ 2119139 w 4238278"/>
              <a:gd name="connsiteY7" fmla="*/ 2571928 h 2571928"/>
              <a:gd name="connsiteX8" fmla="*/ 10941 w 4238278"/>
              <a:gd name="connsiteY8" fmla="*/ 2041600 h 2571928"/>
              <a:gd name="connsiteX9" fmla="*/ 76 w 4238278"/>
              <a:gd name="connsiteY9" fmla="*/ 1981619 h 2571928"/>
              <a:gd name="connsiteX10" fmla="*/ 0 w 4238278"/>
              <a:gd name="connsiteY10" fmla="*/ 1981619 h 2571928"/>
              <a:gd name="connsiteX11" fmla="*/ 0 w 4238278"/>
              <a:gd name="connsiteY11" fmla="*/ 1981201 h 2571928"/>
              <a:gd name="connsiteX12" fmla="*/ 4238202 w 4238278"/>
              <a:gd name="connsiteY12" fmla="*/ 0 h 2571928"/>
              <a:gd name="connsiteX13" fmla="*/ 4238278 w 4238278"/>
              <a:gd name="connsiteY13" fmla="*/ 0 h 2571928"/>
              <a:gd name="connsiteX14" fmla="*/ 4238278 w 4238278"/>
              <a:gd name="connsiteY14" fmla="*/ 419 h 2571928"/>
              <a:gd name="connsiteX15" fmla="*/ 0 w 4238278"/>
              <a:gd name="connsiteY15" fmla="*/ 0 h 2571928"/>
              <a:gd name="connsiteX16" fmla="*/ 76 w 4238278"/>
              <a:gd name="connsiteY16" fmla="*/ 0 h 2571928"/>
              <a:gd name="connsiteX17" fmla="*/ 0 w 4238278"/>
              <a:gd name="connsiteY17" fmla="*/ 419 h 2571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238278" h="2571928">
                <a:moveTo>
                  <a:pt x="0" y="419"/>
                </a:moveTo>
                <a:cubicBezTo>
                  <a:pt x="0" y="326669"/>
                  <a:pt x="948771" y="591146"/>
                  <a:pt x="2119139" y="591146"/>
                </a:cubicBezTo>
                <a:cubicBezTo>
                  <a:pt x="3289507" y="591146"/>
                  <a:pt x="4238278" y="326669"/>
                  <a:pt x="4238278" y="419"/>
                </a:cubicBezTo>
                <a:lnTo>
                  <a:pt x="4238278" y="1981201"/>
                </a:lnTo>
                <a:lnTo>
                  <a:pt x="4238278" y="1981619"/>
                </a:lnTo>
                <a:lnTo>
                  <a:pt x="4238203" y="1981619"/>
                </a:lnTo>
                <a:lnTo>
                  <a:pt x="4227337" y="2041600"/>
                </a:lnTo>
                <a:cubicBezTo>
                  <a:pt x="4118816" y="2339478"/>
                  <a:pt x="3216359" y="2571928"/>
                  <a:pt x="2119139" y="2571928"/>
                </a:cubicBezTo>
                <a:cubicBezTo>
                  <a:pt x="1021919" y="2571928"/>
                  <a:pt x="119462" y="2339478"/>
                  <a:pt x="10941" y="2041600"/>
                </a:cubicBezTo>
                <a:lnTo>
                  <a:pt x="76" y="1981619"/>
                </a:lnTo>
                <a:lnTo>
                  <a:pt x="0" y="1981619"/>
                </a:lnTo>
                <a:lnTo>
                  <a:pt x="0" y="1981201"/>
                </a:lnTo>
                <a:close/>
                <a:moveTo>
                  <a:pt x="4238202" y="0"/>
                </a:moveTo>
                <a:lnTo>
                  <a:pt x="4238278" y="0"/>
                </a:lnTo>
                <a:lnTo>
                  <a:pt x="4238278" y="419"/>
                </a:lnTo>
                <a:close/>
                <a:moveTo>
                  <a:pt x="0" y="0"/>
                </a:moveTo>
                <a:lnTo>
                  <a:pt x="76" y="0"/>
                </a:lnTo>
                <a:lnTo>
                  <a:pt x="0" y="419"/>
                </a:lnTo>
                <a:close/>
              </a:path>
            </a:pathLst>
          </a:custGeom>
          <a:gradFill flip="none" rotWithShape="1">
            <a:gsLst>
              <a:gs pos="18000">
                <a:schemeClr val="accent1">
                  <a:alpha val="0"/>
                </a:schemeClr>
              </a:gs>
              <a:gs pos="100000">
                <a:schemeClr val="accent1">
                  <a:alpha val="2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任意多边形: 形状 50"/>
          <p:cNvSpPr/>
          <p:nvPr>
            <p:custDataLst>
              <p:tags r:id="rId9"/>
            </p:custDataLst>
          </p:nvPr>
        </p:nvSpPr>
        <p:spPr>
          <a:xfrm>
            <a:off x="1698933" y="2449859"/>
            <a:ext cx="9257168" cy="2303209"/>
          </a:xfrm>
          <a:custGeom>
            <a:avLst/>
            <a:gdLst>
              <a:gd name="connsiteX0" fmla="*/ 3879650 w 7759302"/>
              <a:gd name="connsiteY0" fmla="*/ 260003 h 1930536"/>
              <a:gd name="connsiteX1" fmla="*/ 392593 w 7759302"/>
              <a:gd name="connsiteY1" fmla="*/ 965267 h 1930536"/>
              <a:gd name="connsiteX2" fmla="*/ 3879650 w 7759302"/>
              <a:gd name="connsiteY2" fmla="*/ 1670531 h 1930536"/>
              <a:gd name="connsiteX3" fmla="*/ 7366707 w 7759302"/>
              <a:gd name="connsiteY3" fmla="*/ 965267 h 1930536"/>
              <a:gd name="connsiteX4" fmla="*/ 3879650 w 7759302"/>
              <a:gd name="connsiteY4" fmla="*/ 260003 h 1930536"/>
              <a:gd name="connsiteX5" fmla="*/ 3879651 w 7759302"/>
              <a:gd name="connsiteY5" fmla="*/ 0 h 1930536"/>
              <a:gd name="connsiteX6" fmla="*/ 7759302 w 7759302"/>
              <a:gd name="connsiteY6" fmla="*/ 965268 h 1930536"/>
              <a:gd name="connsiteX7" fmla="*/ 3879651 w 7759302"/>
              <a:gd name="connsiteY7" fmla="*/ 1930536 h 1930536"/>
              <a:gd name="connsiteX8" fmla="*/ 0 w 7759302"/>
              <a:gd name="connsiteY8" fmla="*/ 965268 h 1930536"/>
              <a:gd name="connsiteX9" fmla="*/ 3879651 w 7759302"/>
              <a:gd name="connsiteY9" fmla="*/ 0 h 1930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59302" h="1930536">
                <a:moveTo>
                  <a:pt x="3879650" y="260003"/>
                </a:moveTo>
                <a:cubicBezTo>
                  <a:pt x="1953802" y="260003"/>
                  <a:pt x="392593" y="575760"/>
                  <a:pt x="392593" y="965267"/>
                </a:cubicBezTo>
                <a:cubicBezTo>
                  <a:pt x="392593" y="1354774"/>
                  <a:pt x="1953802" y="1670531"/>
                  <a:pt x="3879650" y="1670531"/>
                </a:cubicBezTo>
                <a:cubicBezTo>
                  <a:pt x="5805498" y="1670531"/>
                  <a:pt x="7366707" y="1354774"/>
                  <a:pt x="7366707" y="965267"/>
                </a:cubicBezTo>
                <a:cubicBezTo>
                  <a:pt x="7366707" y="575760"/>
                  <a:pt x="5805498" y="260003"/>
                  <a:pt x="3879650" y="260003"/>
                </a:cubicBezTo>
                <a:close/>
                <a:moveTo>
                  <a:pt x="3879651" y="0"/>
                </a:moveTo>
                <a:cubicBezTo>
                  <a:pt x="6022323" y="0"/>
                  <a:pt x="7759302" y="432165"/>
                  <a:pt x="7759302" y="965268"/>
                </a:cubicBezTo>
                <a:cubicBezTo>
                  <a:pt x="7759302" y="1498371"/>
                  <a:pt x="6022323" y="1930536"/>
                  <a:pt x="3879651" y="1930536"/>
                </a:cubicBezTo>
                <a:cubicBezTo>
                  <a:pt x="1736979" y="1930536"/>
                  <a:pt x="0" y="1498371"/>
                  <a:pt x="0" y="965268"/>
                </a:cubicBezTo>
                <a:cubicBezTo>
                  <a:pt x="0" y="432165"/>
                  <a:pt x="1736979" y="0"/>
                  <a:pt x="3879651" y="0"/>
                </a:cubicBezTo>
                <a:close/>
              </a:path>
            </a:pathLst>
          </a:custGeom>
          <a:gradFill>
            <a:gsLst>
              <a:gs pos="14000">
                <a:schemeClr val="accent1">
                  <a:alpha val="0"/>
                </a:schemeClr>
              </a:gs>
              <a:gs pos="100000">
                <a:schemeClr val="accent1">
                  <a:alpha val="18000"/>
                </a:schemeClr>
              </a:gs>
            </a:gsLst>
            <a:lin ang="5400000" scaled="1"/>
          </a:gradFill>
          <a:ln w="158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cxnSp>
        <p:nvCxnSpPr>
          <p:cNvPr id="23" name="直接连接符 22"/>
          <p:cNvCxnSpPr/>
          <p:nvPr>
            <p:custDataLst>
              <p:tags r:id="rId10"/>
            </p:custDataLst>
          </p:nvPr>
        </p:nvCxnSpPr>
        <p:spPr>
          <a:xfrm flipV="1">
            <a:off x="4243649" y="2009704"/>
            <a:ext cx="0" cy="856216"/>
          </a:xfrm>
          <a:prstGeom prst="line">
            <a:avLst/>
          </a:prstGeom>
          <a:ln w="34925" cap="rnd">
            <a:gradFill flip="none" rotWithShape="1">
              <a:gsLst>
                <a:gs pos="0">
                  <a:schemeClr val="accent1">
                    <a:alpha val="4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11"/>
            </p:custDataLst>
          </p:nvPr>
        </p:nvCxnSpPr>
        <p:spPr>
          <a:xfrm flipV="1">
            <a:off x="8473982" y="1523337"/>
            <a:ext cx="0" cy="1037354"/>
          </a:xfrm>
          <a:prstGeom prst="line">
            <a:avLst/>
          </a:prstGeom>
          <a:ln w="19050" cap="rnd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12"/>
            </p:custDataLst>
          </p:nvPr>
        </p:nvCxnSpPr>
        <p:spPr>
          <a:xfrm flipV="1">
            <a:off x="8185344" y="1942280"/>
            <a:ext cx="0" cy="1037354"/>
          </a:xfrm>
          <a:prstGeom prst="line">
            <a:avLst/>
          </a:prstGeom>
          <a:ln w="15875" cap="rnd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13"/>
            </p:custDataLst>
          </p:nvPr>
        </p:nvCxnSpPr>
        <p:spPr>
          <a:xfrm flipV="1">
            <a:off x="4975472" y="2343798"/>
            <a:ext cx="0" cy="856216"/>
          </a:xfrm>
          <a:prstGeom prst="line">
            <a:avLst/>
          </a:prstGeom>
          <a:ln w="44450" cap="rnd"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7" name="矩形: 圆角 59"/>
          <p:cNvSpPr/>
          <p:nvPr>
            <p:custDataLst>
              <p:tags r:id="rId14"/>
            </p:custDataLst>
          </p:nvPr>
        </p:nvSpPr>
        <p:spPr>
          <a:xfrm>
            <a:off x="1408022" y="4012749"/>
            <a:ext cx="2622746" cy="1709861"/>
          </a:xfrm>
          <a:prstGeom prst="roundRect">
            <a:avLst>
              <a:gd name="adj" fmla="val 7184"/>
            </a:avLst>
          </a:prstGeom>
          <a:ln w="158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endParaRPr lang="zh-CN" altLang="en-US" sz="1400" spc="15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28" name="序号"/>
          <p:cNvSpPr txBox="1">
            <a:spLocks noChangeAspect="1"/>
          </p:cNvSpPr>
          <p:nvPr>
            <p:custDataLst>
              <p:tags r:id="rId15"/>
            </p:custDataLst>
          </p:nvPr>
        </p:nvSpPr>
        <p:spPr>
          <a:xfrm>
            <a:off x="2363332" y="3065773"/>
            <a:ext cx="710611" cy="710611"/>
          </a:xfrm>
          <a:prstGeom prst="rect">
            <a:avLst/>
          </a:prstGeom>
          <a:noFill/>
          <a:effectLst>
            <a:outerShdw blurRad="127000" sx="102000" sy="102000" algn="ctr" rotWithShape="0">
              <a:schemeClr val="accent1">
                <a:alpha val="31000"/>
              </a:schemeClr>
            </a:outerShdw>
          </a:effectLst>
        </p:spPr>
        <p:txBody>
          <a:bodyPr wrap="none" lIns="0" tIns="0" rIns="0" bIns="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kern="1200" cap="none" normalizeH="0" baseline="0" noProof="0" dirty="0">
                <a:ln>
                  <a:noFill/>
                </a:ln>
                <a:gradFill>
                  <a:gsLst>
                    <a:gs pos="49000">
                      <a:schemeClr val="accent1"/>
                    </a:gs>
                    <a:gs pos="77000">
                      <a:schemeClr val="accent1">
                        <a:alpha val="0"/>
                      </a:schemeClr>
                    </a:gs>
                  </a:gsLst>
                  <a:lin ang="5400000" scaled="0"/>
                </a:gradFill>
                <a:uLnTx/>
                <a:uFillTx/>
                <a:ea typeface="微软雅黑" panose="020B0503020204020204" charset="-122"/>
                <a:cs typeface="+mn-cs"/>
              </a:rPr>
              <a:t>一</a:t>
            </a:r>
            <a:endParaRPr kumimoji="0" lang="zh-CN" altLang="en-US" sz="3600" b="1" i="0" u="none" strike="noStrike" kern="1200" cap="none" normalizeH="0" baseline="0" noProof="0" dirty="0">
              <a:ln>
                <a:noFill/>
              </a:ln>
              <a:gradFill>
                <a:gsLst>
                  <a:gs pos="49000">
                    <a:schemeClr val="accent1"/>
                  </a:gs>
                  <a:gs pos="77000">
                    <a:schemeClr val="accent1">
                      <a:alpha val="0"/>
                    </a:schemeClr>
                  </a:gs>
                </a:gsLst>
                <a:lin ang="5400000" scaled="0"/>
              </a:gradFill>
              <a:uLnTx/>
              <a:uFillTx/>
              <a:ea typeface="微软雅黑" panose="020B0503020204020204" charset="-122"/>
              <a:cs typeface="+mn-cs"/>
            </a:endParaRPr>
          </a:p>
        </p:txBody>
      </p:sp>
      <p:sp>
        <p:nvSpPr>
          <p:cNvPr id="29" name="矩形: 圆角 59"/>
          <p:cNvSpPr/>
          <p:nvPr>
            <p:custDataLst>
              <p:tags r:id="rId16"/>
            </p:custDataLst>
          </p:nvPr>
        </p:nvSpPr>
        <p:spPr>
          <a:xfrm>
            <a:off x="1408022" y="4012749"/>
            <a:ext cx="2622746" cy="1709861"/>
          </a:xfrm>
          <a:prstGeom prst="roundRect">
            <a:avLst>
              <a:gd name="adj" fmla="val 7184"/>
            </a:avLst>
          </a:pr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15875">
            <a:gradFill flip="none" rotWithShape="1">
              <a:gsLst>
                <a:gs pos="0">
                  <a:schemeClr val="accent1">
                    <a:lumMod val="60000"/>
                    <a:lumOff val="4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20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大盘、行业、个股</a:t>
            </a:r>
            <a:endParaRPr lang="zh-CN" altLang="en-US" sz="20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大盘分析，顺势而为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2.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朝阳产业，脚踏实地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3.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优质个股，业绩优秀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pc="1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1+2+3=</a:t>
            </a:r>
            <a:r>
              <a:rPr lang="zh-CN" altLang="en-US" spc="1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稳健</a:t>
            </a:r>
            <a:endParaRPr lang="zh-CN" altLang="en-US" spc="15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30" name="标题"/>
          <p:cNvSpPr txBox="1"/>
          <p:nvPr>
            <p:custDataLst>
              <p:tags r:id="rId17"/>
            </p:custDataLst>
          </p:nvPr>
        </p:nvSpPr>
        <p:spPr>
          <a:xfrm>
            <a:off x="1451962" y="3702141"/>
            <a:ext cx="2534867" cy="47197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97902">
                <a:schemeClr val="accent1">
                  <a:lumMod val="60000"/>
                  <a:lumOff val="40000"/>
                </a:schemeClr>
              </a:gs>
              <a:gs pos="47000">
                <a:schemeClr val="accent1"/>
              </a:gs>
            </a:gsLst>
            <a:lin ang="13500000" scaled="1"/>
            <a:tileRect/>
          </a:gradFill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txBody>
          <a:bodyPr wrap="square" lIns="0" tIns="0" rIns="0" bIns="0" rtlCol="0" anchor="ctr" anchorCtr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b="1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cs typeface="+mn-cs"/>
              </a:rPr>
              <a:t>战略层</a:t>
            </a:r>
            <a:endParaRPr kumimoji="0" lang="zh-CN" altLang="en-US" b="1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 useBgFill="1">
        <p:nvSpPr>
          <p:cNvPr id="32" name="矩形: 圆角 68"/>
          <p:cNvSpPr/>
          <p:nvPr>
            <p:custDataLst>
              <p:tags r:id="rId18"/>
            </p:custDataLst>
          </p:nvPr>
        </p:nvSpPr>
        <p:spPr>
          <a:xfrm>
            <a:off x="8624741" y="4012749"/>
            <a:ext cx="2622746" cy="1709861"/>
          </a:xfrm>
          <a:prstGeom prst="roundRect">
            <a:avLst>
              <a:gd name="adj" fmla="val 7184"/>
            </a:avLst>
          </a:prstGeom>
          <a:ln w="158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endParaRPr lang="zh-CN" altLang="en-US" sz="1400" spc="15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33" name="序号"/>
          <p:cNvSpPr txBox="1">
            <a:spLocks noChangeAspect="1"/>
          </p:cNvSpPr>
          <p:nvPr>
            <p:custDataLst>
              <p:tags r:id="rId19"/>
            </p:custDataLst>
          </p:nvPr>
        </p:nvSpPr>
        <p:spPr>
          <a:xfrm>
            <a:off x="9580051" y="3065773"/>
            <a:ext cx="710611" cy="710611"/>
          </a:xfrm>
          <a:prstGeom prst="rect">
            <a:avLst/>
          </a:prstGeom>
          <a:noFill/>
          <a:effectLst>
            <a:outerShdw blurRad="127000" sx="102000" sy="102000" algn="ctr" rotWithShape="0">
              <a:schemeClr val="accent1">
                <a:alpha val="31000"/>
              </a:schemeClr>
            </a:outerShdw>
          </a:effectLst>
        </p:spPr>
        <p:txBody>
          <a:bodyPr wrap="none" lIns="0" tIns="0" rIns="0" bIns="0" rtlCol="0" anchor="ctr">
            <a:norm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3600" b="1" i="0" u="none" strike="noStrike" cap="none" spc="0" normalizeH="0" baseline="0">
                <a:ln>
                  <a:noFill/>
                </a:ln>
                <a:gradFill>
                  <a:gsLst>
                    <a:gs pos="49000">
                      <a:schemeClr val="accent1"/>
                    </a:gs>
                    <a:gs pos="77000">
                      <a:schemeClr val="accent1">
                        <a:alpha val="0"/>
                      </a:schemeClr>
                    </a:gs>
                  </a:gsLst>
                  <a:lin ang="5400000" scaled="0"/>
                </a:gradFill>
                <a:uLnTx/>
                <a:uFillTx/>
                <a:latin typeface="+mj-lt"/>
                <a:ea typeface="微软雅黑" panose="020B0503020204020204" charset="-122"/>
              </a:defRPr>
            </a:lvl1pPr>
          </a:lstStyle>
          <a:p>
            <a:r>
              <a:rPr lang="zh-CN" altLang="en-US" dirty="0">
                <a:solidFill>
                  <a:schemeClr val="accent1"/>
                </a:solidFill>
                <a:latin typeface="+mn-lt"/>
              </a:rPr>
              <a:t>三</a:t>
            </a:r>
            <a:endParaRPr lang="zh-CN" altLang="en-US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34" name="矩形: 圆角 68"/>
          <p:cNvSpPr/>
          <p:nvPr>
            <p:custDataLst>
              <p:tags r:id="rId20"/>
            </p:custDataLst>
          </p:nvPr>
        </p:nvSpPr>
        <p:spPr>
          <a:xfrm>
            <a:off x="8624741" y="4012749"/>
            <a:ext cx="2622746" cy="1709861"/>
          </a:xfrm>
          <a:prstGeom prst="roundRect">
            <a:avLst>
              <a:gd name="adj" fmla="val 7184"/>
            </a:avLst>
          </a:pr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15875">
            <a:gradFill flip="none" rotWithShape="1">
              <a:gsLst>
                <a:gs pos="0">
                  <a:schemeClr val="accent1">
                    <a:lumMod val="60000"/>
                    <a:lumOff val="4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仓位管理</a:t>
            </a:r>
            <a:r>
              <a:rPr lang="en-US" altLang="zh-CN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+</a:t>
            </a:r>
            <a:r>
              <a:rPr lang="zh-CN" altLang="en-US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滚动操作</a:t>
            </a:r>
            <a:endParaRPr lang="zh-CN" altLang="en-US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①.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优质企业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②.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资金流</a:t>
            </a: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+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神奇战法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③.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大盘上行或震荡周期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     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不做下行周期！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①+②+③=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同时具备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长期跟踪，循环操作！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35" name="标题"/>
          <p:cNvSpPr txBox="1"/>
          <p:nvPr>
            <p:custDataLst>
              <p:tags r:id="rId21"/>
            </p:custDataLst>
          </p:nvPr>
        </p:nvSpPr>
        <p:spPr>
          <a:xfrm>
            <a:off x="8668680" y="3702141"/>
            <a:ext cx="2534867" cy="47197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97902">
                <a:schemeClr val="accent1">
                  <a:lumMod val="60000"/>
                  <a:lumOff val="40000"/>
                </a:schemeClr>
              </a:gs>
              <a:gs pos="47000">
                <a:schemeClr val="accent1"/>
              </a:gs>
            </a:gsLst>
            <a:lin ang="13500000" scaled="1"/>
            <a:tileRect/>
          </a:gradFill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txBody>
          <a:bodyPr wrap="square" lIns="0" tIns="0" rIns="0" bIns="0" rtlCol="0" anchor="ctr" anchorCtr="1">
            <a:no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</a:defRPr>
            </a:lvl1pPr>
          </a:lstStyle>
          <a:p>
            <a:r>
              <a:rPr lang="zh-CN" altLang="en-US" sz="1800" dirty="0">
                <a:latin typeface="+mn-ea"/>
                <a:ea typeface="+mn-ea"/>
              </a:rPr>
              <a:t>操作模型</a:t>
            </a:r>
            <a:endParaRPr lang="zh-CN" altLang="en-US" sz="1800" dirty="0">
              <a:latin typeface="+mn-ea"/>
              <a:ea typeface="+mn-ea"/>
            </a:endParaRPr>
          </a:p>
        </p:txBody>
      </p:sp>
      <p:sp useBgFill="1">
        <p:nvSpPr>
          <p:cNvPr id="36" name="矩形: 圆角 78"/>
          <p:cNvSpPr/>
          <p:nvPr>
            <p:custDataLst>
              <p:tags r:id="rId22"/>
            </p:custDataLst>
          </p:nvPr>
        </p:nvSpPr>
        <p:spPr>
          <a:xfrm>
            <a:off x="5016381" y="4410479"/>
            <a:ext cx="2622746" cy="1709861"/>
          </a:xfrm>
          <a:prstGeom prst="roundRect">
            <a:avLst>
              <a:gd name="adj" fmla="val 7184"/>
            </a:avLst>
          </a:prstGeom>
          <a:ln w="158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endParaRPr lang="zh-CN" altLang="en-US" sz="1400" spc="15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37" name="序号"/>
          <p:cNvSpPr txBox="1">
            <a:spLocks noChangeAspect="1"/>
          </p:cNvSpPr>
          <p:nvPr>
            <p:custDataLst>
              <p:tags r:id="rId23"/>
            </p:custDataLst>
          </p:nvPr>
        </p:nvSpPr>
        <p:spPr>
          <a:xfrm>
            <a:off x="5971691" y="3463503"/>
            <a:ext cx="710611" cy="710611"/>
          </a:xfrm>
          <a:prstGeom prst="rect">
            <a:avLst/>
          </a:prstGeom>
          <a:noFill/>
          <a:effectLst>
            <a:outerShdw blurRad="127000" sx="102000" sy="102000" algn="ctr" rotWithShape="0">
              <a:schemeClr val="accent4">
                <a:alpha val="31000"/>
              </a:schemeClr>
            </a:outerShdw>
          </a:effectLst>
        </p:spPr>
        <p:txBody>
          <a:bodyPr wrap="none" lIns="0" tIns="0" rIns="0" bIns="0" rtlCol="0" anchor="ctr">
            <a:norm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3600" b="1" i="0" u="none" strike="noStrike" cap="none" spc="0" normalizeH="0" baseline="0">
                <a:ln>
                  <a:noFill/>
                </a:ln>
                <a:gradFill>
                  <a:gsLst>
                    <a:gs pos="49000">
                      <a:schemeClr val="accent1"/>
                    </a:gs>
                    <a:gs pos="77000">
                      <a:schemeClr val="accent1">
                        <a:alpha val="0"/>
                      </a:schemeClr>
                    </a:gs>
                  </a:gsLst>
                  <a:lin ang="5400000" scaled="0"/>
                </a:gradFill>
                <a:uLnTx/>
                <a:uFillTx/>
                <a:latin typeface="+mj-lt"/>
                <a:ea typeface="微软雅黑" panose="020B0503020204020204" charset="-122"/>
              </a:defRPr>
            </a:lvl1pPr>
          </a:lstStyle>
          <a:p>
            <a:pPr lvl="0" algn="ctr"/>
            <a:r>
              <a:rPr lang="zh-CN" altLang="en-US" dirty="0">
                <a:solidFill>
                  <a:schemeClr val="accent1"/>
                </a:solidFill>
                <a:latin typeface="+mn-lt"/>
                <a:sym typeface="+mn-ea"/>
              </a:rPr>
              <a:t>二</a:t>
            </a:r>
            <a:endParaRPr lang="zh-CN" altLang="en-US" dirty="0">
              <a:solidFill>
                <a:schemeClr val="accent1"/>
              </a:solidFill>
              <a:latin typeface="+mn-lt"/>
              <a:sym typeface="+mn-ea"/>
            </a:endParaRPr>
          </a:p>
        </p:txBody>
      </p:sp>
      <p:sp>
        <p:nvSpPr>
          <p:cNvPr id="38" name="矩形: 圆角 78"/>
          <p:cNvSpPr/>
          <p:nvPr>
            <p:custDataLst>
              <p:tags r:id="rId24"/>
            </p:custDataLst>
          </p:nvPr>
        </p:nvSpPr>
        <p:spPr>
          <a:xfrm>
            <a:off x="5016381" y="4410479"/>
            <a:ext cx="2622746" cy="1709861"/>
          </a:xfrm>
          <a:prstGeom prst="roundRect">
            <a:avLst>
              <a:gd name="adj" fmla="val 7184"/>
            </a:avLst>
          </a:pr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15875">
            <a:gradFill flip="none" rotWithShape="1">
              <a:gsLst>
                <a:gs pos="0">
                  <a:schemeClr val="accent2">
                    <a:lumMod val="60000"/>
                    <a:lumOff val="40000"/>
                    <a:alpha val="60000"/>
                  </a:schemeClr>
                </a:gs>
                <a:gs pos="100000">
                  <a:schemeClr val="accent2">
                    <a:lumMod val="60000"/>
                    <a:lumOff val="40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252095" numCol="1" spcCol="0" rtlCol="0" fromWordArt="0" anchor="t" anchorCtr="0" forceAA="0" compatLnSpc="1">
            <a:noAutofit/>
          </a:bodyPr>
          <a:lstStyle/>
          <a:p>
            <a:pPr lvl="0" indent="0" algn="ctr" fontAlgn="auto">
              <a:lnSpc>
                <a:spcPct val="120000"/>
              </a:lnSpc>
              <a:buClrTx/>
              <a:buSzTx/>
              <a:buFontTx/>
            </a:pPr>
            <a:r>
              <a:rPr lang="zh-CN" altLang="en-US" sz="15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时间、仓位、成本、技术</a:t>
            </a:r>
            <a:endParaRPr lang="zh-CN" altLang="en-US" sz="15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1.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买点</a:t>
            </a: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&amp;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卖点，时间点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2.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仓位管理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3.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成本价管理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lvl="0" indent="0" algn="l" fontAlgn="auto">
              <a:lnSpc>
                <a:spcPct val="120000"/>
              </a:lnSpc>
              <a:buClrTx/>
              <a:buSzTx/>
              <a:buFontTx/>
            </a:pPr>
            <a:r>
              <a:rPr lang="en-US" altLang="zh-CN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4.</a:t>
            </a:r>
            <a:r>
              <a:rPr lang="zh-CN" altLang="en-US" sz="1400" spc="15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个股神奇战法分析</a:t>
            </a:r>
            <a:endParaRPr lang="zh-CN" altLang="en-US" sz="1400" spc="15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39" name="标题"/>
          <p:cNvSpPr txBox="1"/>
          <p:nvPr>
            <p:custDataLst>
              <p:tags r:id="rId25"/>
            </p:custDataLst>
          </p:nvPr>
        </p:nvSpPr>
        <p:spPr>
          <a:xfrm>
            <a:off x="5059564" y="4099871"/>
            <a:ext cx="2534867" cy="47197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97902">
                <a:schemeClr val="accent2">
                  <a:lumMod val="60000"/>
                  <a:lumOff val="40000"/>
                </a:schemeClr>
              </a:gs>
              <a:gs pos="47000">
                <a:schemeClr val="accent2"/>
              </a:gs>
            </a:gsLst>
            <a:lin ang="13500000" scaled="1"/>
            <a:tileRect/>
          </a:gradFill>
          <a:effectLst>
            <a:outerShdw blurRad="63500" sx="102000" sy="102000" algn="ctr" rotWithShape="0">
              <a:schemeClr val="accent2">
                <a:alpha val="40000"/>
              </a:schemeClr>
            </a:outerShdw>
          </a:effectLst>
        </p:spPr>
        <p:txBody>
          <a:bodyPr wrap="square" lIns="0" tIns="0" rIns="0" bIns="0" rtlCol="0" anchor="ctr" anchorCtr="1">
            <a:no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</a:defRPr>
            </a:lvl1pPr>
          </a:lstStyle>
          <a:p>
            <a:pPr lvl="0" algn="ctr"/>
            <a:r>
              <a:rPr lang="zh-CN" altLang="en-US" sz="1800" dirty="0">
                <a:latin typeface="+mn-ea"/>
                <a:ea typeface="+mn-ea"/>
                <a:sym typeface="+mn-ea"/>
              </a:rPr>
              <a:t>战术细节</a:t>
            </a:r>
            <a:endParaRPr lang="zh-CN" altLang="en-US" sz="1800" dirty="0">
              <a:latin typeface="+mn-ea"/>
              <a:ea typeface="+mn-ea"/>
              <a:sym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466715" y="1546225"/>
            <a:ext cx="18446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000">
                <a:gradFill>
                  <a:gsLst>
                    <a:gs pos="50000">
                      <a:schemeClr val="accent6"/>
                    </a:gs>
                    <a:gs pos="0">
                      <a:schemeClr val="accent6">
                        <a:lumMod val="25000"/>
                        <a:lumOff val="75000"/>
                      </a:schemeClr>
                    </a:gs>
                    <a:gs pos="100000">
                      <a:schemeClr val="accent6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体系完整</a:t>
            </a:r>
            <a:endParaRPr lang="zh-CN" altLang="en-US" sz="3000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1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3000">
                <a:gradFill>
                  <a:gsLst>
                    <a:gs pos="50000">
                      <a:schemeClr val="accent6"/>
                    </a:gs>
                    <a:gs pos="0">
                      <a:schemeClr val="accent6">
                        <a:lumMod val="25000"/>
                        <a:lumOff val="75000"/>
                      </a:schemeClr>
                    </a:gs>
                    <a:gs pos="100000">
                      <a:schemeClr val="accent6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</a:rPr>
              <a:t>久经考验</a:t>
            </a:r>
            <a:endParaRPr lang="zh-CN" altLang="en-US" sz="3000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1"/>
              </a:gra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26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顺势而为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4365" y="828675"/>
            <a:ext cx="5633085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/>
              <a:t>仓位管理，滚动操作！</a:t>
            </a:r>
            <a:endParaRPr lang="zh-CN" altLang="en-US" sz="3600" b="1"/>
          </a:p>
          <a:p>
            <a:endParaRPr lang="zh-CN" altLang="en-US" sz="3600" b="1"/>
          </a:p>
          <a:p>
            <a:r>
              <a:rPr lang="zh-CN" altLang="en-US" sz="2600" b="1"/>
              <a:t>1.标的优质，行业好，企业好。</a:t>
            </a:r>
            <a:endParaRPr lang="zh-CN" altLang="en-US" sz="2600" b="1"/>
          </a:p>
          <a:p>
            <a:endParaRPr lang="zh-CN" altLang="en-US" sz="2600" b="1"/>
          </a:p>
          <a:p>
            <a:r>
              <a:rPr lang="zh-CN" altLang="en-US" sz="2600" b="1"/>
              <a:t>2.</a:t>
            </a:r>
            <a:r>
              <a:rPr lang="zh-CN" altLang="en-US" sz="2600" b="1">
                <a:solidFill>
                  <a:schemeClr val="accent6"/>
                </a:solidFill>
              </a:rPr>
              <a:t>资金流分析+神奇战法</a:t>
            </a:r>
            <a:r>
              <a:rPr lang="zh-CN" altLang="en-US" sz="2600" b="1"/>
              <a:t>，拿捏买卖点，有风险信号减持，但留下0成本的底仓，等下次买点信号来了再买回去。</a:t>
            </a:r>
            <a:endParaRPr lang="zh-CN" altLang="en-US" sz="2600" b="1"/>
          </a:p>
          <a:p>
            <a:endParaRPr lang="zh-CN" altLang="en-US" sz="2600" b="1"/>
          </a:p>
          <a:p>
            <a:r>
              <a:rPr lang="zh-CN" altLang="en-US" sz="2600" b="1"/>
              <a:t>3.大盘大势，不在下行周期，</a:t>
            </a:r>
            <a:endParaRPr lang="zh-CN" altLang="en-US" sz="2600" b="1"/>
          </a:p>
          <a:p>
            <a:r>
              <a:rPr lang="zh-CN" altLang="en-US" sz="2600" b="1"/>
              <a:t> </a:t>
            </a:r>
            <a:r>
              <a:rPr lang="en-US" altLang="zh-CN" sz="2600" b="1"/>
              <a:t>  </a:t>
            </a:r>
            <a:r>
              <a:rPr lang="zh-CN" altLang="en-US" sz="2600" b="1"/>
              <a:t>在上行或震荡周期中。</a:t>
            </a:r>
            <a:endParaRPr lang="zh-CN" altLang="en-US" sz="2600" b="1"/>
          </a:p>
          <a:p>
            <a:r>
              <a:rPr lang="zh-CN" altLang="en-US" sz="2600" b="1"/>
              <a:t>  </a:t>
            </a:r>
            <a:endParaRPr lang="zh-CN" altLang="en-US" sz="2600" b="1"/>
          </a:p>
          <a:p>
            <a:r>
              <a:rPr lang="zh-CN" altLang="en-US" sz="3000" b="1">
                <a:solidFill>
                  <a:schemeClr val="accent6"/>
                </a:solidFill>
              </a:rPr>
              <a:t>同时符合以上三点！</a:t>
            </a:r>
            <a:endParaRPr lang="zh-CN" altLang="en-US" sz="3000" b="1">
              <a:solidFill>
                <a:schemeClr val="accent6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02145" y="828675"/>
            <a:ext cx="4801870" cy="52311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accent1"/>
                </a:solidFill>
              </a:rPr>
              <a:t>解决操作难点</a:t>
            </a:r>
            <a:endParaRPr lang="zh-CN" altLang="en-US" sz="3600" b="1">
              <a:solidFill>
                <a:schemeClr val="accent1"/>
              </a:solidFill>
            </a:endParaRPr>
          </a:p>
          <a:p>
            <a:endParaRPr lang="zh-CN" altLang="en-US" sz="2600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价格高了，不敢再下手买</a:t>
            </a:r>
            <a:endParaRPr lang="zh-CN" altLang="en-US" sz="26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破掉做价不做势的困局！</a:t>
            </a:r>
            <a:endParaRPr lang="zh-CN" altLang="en-US" sz="2600" b="1">
              <a:solidFill>
                <a:schemeClr val="accent1"/>
              </a:solidFill>
            </a:endParaRPr>
          </a:p>
          <a:p>
            <a:endParaRPr lang="zh-CN" altLang="en-US" sz="2600" b="1">
              <a:solidFill>
                <a:schemeClr val="accent1"/>
              </a:solidFill>
            </a:endParaRPr>
          </a:p>
          <a:p>
            <a:endParaRPr lang="zh-CN" altLang="en-US" sz="26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趋势往上走，不会被落下</a:t>
            </a:r>
            <a:endParaRPr lang="zh-CN" altLang="en-US" sz="26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有筹码会更关注，能及时把握</a:t>
            </a:r>
            <a:endParaRPr lang="zh-CN" altLang="en-US" sz="2600" b="1">
              <a:solidFill>
                <a:schemeClr val="accent1"/>
              </a:solidFill>
            </a:endParaRPr>
          </a:p>
          <a:p>
            <a:endParaRPr lang="zh-CN" altLang="en-US" sz="2600" b="1">
              <a:solidFill>
                <a:schemeClr val="accent1"/>
              </a:solidFill>
            </a:endParaRPr>
          </a:p>
          <a:p>
            <a:endParaRPr lang="zh-CN" altLang="en-US" sz="26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一个周期下来，更理解</a:t>
            </a:r>
            <a:r>
              <a:rPr lang="zh-CN" altLang="en-US" sz="3800" b="1">
                <a:solidFill>
                  <a:schemeClr val="tx2">
                    <a:lumMod val="75000"/>
                    <a:lumOff val="25000"/>
                  </a:schemeClr>
                </a:solidFill>
              </a:rPr>
              <a:t>趋势</a:t>
            </a:r>
            <a:endParaRPr lang="zh-CN" altLang="en-US" sz="3800" b="1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r>
              <a:rPr lang="zh-CN" altLang="en-US" sz="2600" b="1">
                <a:solidFill>
                  <a:schemeClr val="accent1"/>
                </a:solidFill>
              </a:rPr>
              <a:t>势不在，就休息！</a:t>
            </a:r>
            <a:endParaRPr lang="zh-CN" altLang="en-US" sz="2600" b="1">
              <a:solidFill>
                <a:schemeClr val="accent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大盘.上证指数</a:t>
            </a:r>
            <a:r>
              <a:rPr 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～2025.6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月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45160" y="822960"/>
            <a:ext cx="5266055" cy="5341620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967220" y="822960"/>
            <a:ext cx="4619625" cy="534098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custDataLst>
      <p:tags r:id="rId5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+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宽基指数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04850" y="1019175"/>
            <a:ext cx="10568305" cy="482028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custDataLst>
      <p:tags r:id="rId4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+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宽基指数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14095" y="847090"/>
            <a:ext cx="10164445" cy="528383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5717540" y="2439035"/>
            <a:ext cx="41236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神奇回档</a:t>
            </a:r>
            <a:endParaRPr lang="zh-CN" altLang="en-US" sz="36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36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非大变故</a:t>
            </a:r>
            <a:r>
              <a:rPr lang="en-US" altLang="zh-CN" sz="36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.</a:t>
            </a:r>
            <a:r>
              <a:rPr lang="zh-CN" altLang="en-US" sz="36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继续持有</a:t>
            </a:r>
            <a:endParaRPr lang="zh-CN" altLang="en-US" sz="3600">
              <a:solidFill>
                <a:schemeClr val="accent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～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进来，没涨走不走？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235710" y="844550"/>
            <a:ext cx="9639300" cy="449643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1210310" y="5318760"/>
            <a:ext cx="10609580" cy="902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/>
              <a:t>找四阶首次全红共振点，</a:t>
            </a:r>
            <a:r>
              <a:rPr lang="zh-CN" altLang="en-US" sz="2400" b="1">
                <a:sym typeface="+mn-ea"/>
              </a:rPr>
              <a:t>复合买点信号</a:t>
            </a:r>
            <a:endParaRPr lang="zh-CN" altLang="en-US" sz="2400" b="1"/>
          </a:p>
          <a:p>
            <a:pPr>
              <a:lnSpc>
                <a:spcPct val="110000"/>
              </a:lnSpc>
            </a:pPr>
            <a:r>
              <a:rPr lang="zh-CN" altLang="en-US" sz="2400" b="1"/>
              <a:t>持仓过程中出现第</a:t>
            </a:r>
            <a:r>
              <a:rPr lang="en-US" altLang="zh-CN" sz="2400" b="1"/>
              <a:t>3</a:t>
            </a:r>
            <a:r>
              <a:rPr lang="zh-CN" altLang="en-US" sz="2400" b="1"/>
              <a:t>阶的跳灰色，股价没有大波动，主图没走坏，持股不动！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3" name="矩形 2"/>
          <p:cNvSpPr/>
          <p:nvPr/>
        </p:nvSpPr>
        <p:spPr>
          <a:xfrm>
            <a:off x="1317625" y="873125"/>
            <a:ext cx="946150" cy="467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5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～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进来，没涨走不走？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963295" y="5336540"/>
            <a:ext cx="10789920" cy="902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/>
              <a:t>找四阶首次全红</a:t>
            </a:r>
            <a:r>
              <a:rPr lang="zh-CN" altLang="en-US" sz="2400" b="1">
                <a:sym typeface="+mn-ea"/>
              </a:rPr>
              <a:t>共振点，</a:t>
            </a:r>
            <a:r>
              <a:rPr lang="zh-CN" altLang="en-US" sz="2400" b="1">
                <a:sym typeface="+mn-ea"/>
              </a:rPr>
              <a:t>复合买点信号</a:t>
            </a:r>
            <a:endParaRPr lang="zh-CN" altLang="en-US" sz="2400" b="1"/>
          </a:p>
          <a:p>
            <a:pPr>
              <a:lnSpc>
                <a:spcPct val="110000"/>
              </a:lnSpc>
            </a:pPr>
            <a:r>
              <a:rPr lang="en-US" altLang="zh-CN" sz="2400" b="1"/>
              <a:t>K</a:t>
            </a:r>
            <a:r>
              <a:rPr lang="zh-CN" altLang="en-US" sz="2400" b="1"/>
              <a:t>线下跌但保持红色，没跌破中期生命线，</a:t>
            </a:r>
            <a:r>
              <a:rPr lang="en-US" altLang="zh-CN" sz="2400" b="1"/>
              <a:t>MACD</a:t>
            </a:r>
            <a:r>
              <a:rPr lang="zh-CN" altLang="en-US" sz="2400" b="1"/>
              <a:t>不死叉，四阶全红！</a:t>
            </a:r>
            <a:r>
              <a:rPr lang="en-US" altLang="zh-CN"/>
              <a:t> </a:t>
            </a:r>
            <a:endParaRPr lang="en-US" altLang="zh-CN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01395" y="855980"/>
            <a:ext cx="10197465" cy="448056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3403600" y="2344420"/>
            <a:ext cx="571754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/>
              <a:t>第</a:t>
            </a:r>
            <a:r>
              <a:rPr lang="en-US" altLang="zh-CN" sz="2200" b="1"/>
              <a:t>1</a:t>
            </a:r>
            <a:r>
              <a:rPr lang="zh-CN" altLang="en-US" sz="2200" b="1"/>
              <a:t>买点获利筹码可以减持部分，落袋利润</a:t>
            </a:r>
            <a:endParaRPr lang="zh-CN" altLang="en-US" sz="2200" b="1"/>
          </a:p>
          <a:p>
            <a:r>
              <a:rPr lang="zh-CN" altLang="en-US" sz="2200" b="1"/>
              <a:t>留部分仓位继续持有</a:t>
            </a:r>
            <a:r>
              <a:rPr lang="en-US" altLang="zh-CN" sz="2200" b="1"/>
              <a:t>...</a:t>
            </a:r>
            <a:endParaRPr lang="en-US" altLang="zh-CN" sz="2200" b="1"/>
          </a:p>
        </p:txBody>
      </p:sp>
    </p:spTree>
    <p:custDataLst>
      <p:tags r:id="rId6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赛道点金，点石成金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11479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神奇战法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分析大盘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868045" y="1329690"/>
          <a:ext cx="10628630" cy="4127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9920"/>
                <a:gridCol w="1629410"/>
                <a:gridCol w="1629410"/>
                <a:gridCol w="1629410"/>
                <a:gridCol w="2292350"/>
                <a:gridCol w="1548130"/>
              </a:tblGrid>
              <a:tr h="934720">
                <a:tc gridSpan="6"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000"/>
                        <a:t>大盘状态</a:t>
                      </a:r>
                      <a:r>
                        <a:rPr lang="en-US" altLang="zh-CN" sz="3000"/>
                        <a:t>.</a:t>
                      </a:r>
                      <a:r>
                        <a:rPr lang="zh-CN" altLang="en-US" sz="3000"/>
                        <a:t>应对策略</a:t>
                      </a:r>
                      <a:endParaRPr lang="zh-CN" altLang="en-US" sz="3000"/>
                    </a:p>
                  </a:txBody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718820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大盘状态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神奇</a:t>
                      </a:r>
                      <a:r>
                        <a:rPr lang="en-US" altLang="zh-CN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K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线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中期生命线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神奇色阶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en-US" altLang="zh-CN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MACD</a:t>
                      </a:r>
                      <a:endParaRPr lang="en-US" altLang="zh-CN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应对策略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</a:tr>
              <a:tr h="891540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上行周期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红色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上站（红）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前三阶红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四阶全红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金叉（红柱延长）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积极参与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</a:tr>
              <a:tr h="782955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震荡周期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红色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未跌破（红）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短期</a:t>
                      </a:r>
                      <a:r>
                        <a:rPr lang="en-US" altLang="zh-CN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1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阶红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金叉（红柱缩短）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合理控仓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</a:tr>
              <a:tr h="799465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下行周期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绿色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下方（绿）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短期</a:t>
                      </a:r>
                      <a:r>
                        <a:rPr lang="en-US" altLang="zh-CN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1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阶绿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死叉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谨慎观望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3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年报公布窗口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974725" y="801370"/>
            <a:ext cx="2745105" cy="539559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956050" y="830580"/>
            <a:ext cx="5949950" cy="172212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731645" y="3902075"/>
            <a:ext cx="554355" cy="67691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076700" y="2621915"/>
            <a:ext cx="3395345" cy="3427730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  <p:sp>
        <p:nvSpPr>
          <p:cNvPr id="100" name="文本框 99"/>
          <p:cNvSpPr txBox="1"/>
          <p:nvPr/>
        </p:nvSpPr>
        <p:spPr>
          <a:xfrm>
            <a:off x="7652385" y="2619375"/>
            <a:ext cx="4255770" cy="1685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p>
            <a:pPr indent="0"/>
            <a:r>
              <a:rPr lang="zh-CN" altLang="en-US" sz="2800" b="0">
                <a:latin typeface="思源黑体 CN Heavy" panose="020B0A00000000000000" charset="-122"/>
                <a:ea typeface="思源黑体 CN Heavy" panose="020B0A00000000000000" charset="-122"/>
              </a:rPr>
              <a:t>业绩需求</a:t>
            </a:r>
            <a:endParaRPr lang="zh-CN" altLang="en-US" sz="2800" b="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indent="0"/>
            <a:endParaRPr lang="en-US" sz="2800" b="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indent="0"/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1.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年报连续</a:t>
            </a:r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3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年</a:t>
            </a:r>
            <a:endParaRPr lang="zh-CN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indent="0"/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净利润增长超过</a:t>
            </a:r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10%</a:t>
            </a:r>
            <a:endParaRPr lang="en-US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indent="0"/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 </a:t>
            </a:r>
            <a:endParaRPr lang="en-US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indent="0"/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2.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最新季报</a:t>
            </a:r>
            <a:endParaRPr lang="zh-CN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pPr indent="0"/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净利润同比增长≧</a:t>
            </a:r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10%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～</a:t>
            </a:r>
            <a:r>
              <a:rPr lang="en-US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15%</a:t>
            </a:r>
            <a:r>
              <a:rPr lang="zh-CN" sz="2300" b="1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。</a:t>
            </a:r>
            <a:endParaRPr lang="zh-CN" altLang="en-US" sz="2300" b="1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</p:spTree>
    <p:custDataLst>
      <p:tags r:id="rId7"/>
    </p:custData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31495" y="761365"/>
            <a:ext cx="11200130" cy="546417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87375" y="761365"/>
            <a:ext cx="11114405" cy="548576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神奇色阶</a:t>
            </a: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.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亮点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05485" y="890270"/>
            <a:ext cx="10731500" cy="540829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</p:pic>
      <p:sp>
        <p:nvSpPr>
          <p:cNvPr id="7" name="文本框 6"/>
          <p:cNvSpPr txBox="1"/>
          <p:nvPr/>
        </p:nvSpPr>
        <p:spPr>
          <a:xfrm>
            <a:off x="1809115" y="1240790"/>
            <a:ext cx="445897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</a:rPr>
              <a:t>指标共振买点，</a:t>
            </a:r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增加成功概率！</a:t>
            </a:r>
            <a:endParaRPr lang="zh-CN" altLang="en-US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</a:rPr>
              <a:t>危险信号共振，</a:t>
            </a:r>
            <a:r>
              <a:rPr lang="zh-CN" altLang="en-US" sz="2500">
                <a:solidFill>
                  <a:schemeClr val="accent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及时阶段落袋！</a:t>
            </a:r>
            <a:endParaRPr lang="zh-CN" altLang="en-US" sz="2500">
              <a:solidFill>
                <a:schemeClr val="accent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78155" y="761365"/>
            <a:ext cx="11261090" cy="5461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21005" y="799465"/>
            <a:ext cx="11379200" cy="540893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36905" y="761365"/>
            <a:ext cx="10942955" cy="543877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155065" y="847725"/>
            <a:ext cx="10163175" cy="533654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赛道点金，点石成金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635" cy="685863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 b="1">
                <a:solidFill>
                  <a:schemeClr val="bg1"/>
                </a:solidFill>
                <a:sym typeface="+mn-ea"/>
              </a:rPr>
              <a:t>61015-</a:t>
            </a:r>
            <a:r>
              <a:rPr lang="zh-CN" altLang="en-US" sz="3900" b="1">
                <a:solidFill>
                  <a:schemeClr val="bg1"/>
                </a:solidFill>
                <a:sym typeface="+mn-ea"/>
              </a:rPr>
              <a:t>标准</a:t>
            </a:r>
            <a:r>
              <a:rPr lang="en-US" altLang="zh-CN" sz="3900" b="1">
                <a:solidFill>
                  <a:schemeClr val="bg1"/>
                </a:solidFill>
                <a:sym typeface="+mn-ea"/>
              </a:rPr>
              <a:t>  </a:t>
            </a:r>
            <a:r>
              <a:rPr lang="zh-CN" sz="3900" b="1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/</a:t>
            </a:r>
            <a:r>
              <a:rPr lang="en-US" altLang="zh-CN" sz="3900" b="1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r>
              <a:rPr lang="zh-CN" altLang="en-US" sz="3900" b="1">
                <a:solidFill>
                  <a:schemeClr val="bg1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人、企业周期</a:t>
            </a:r>
            <a:endParaRPr lang="zh-CN" altLang="en-US" sz="3900" b="1">
              <a:solidFill>
                <a:schemeClr val="bg1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88315" y="857885"/>
            <a:ext cx="4504055" cy="320865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28955" y="1146810"/>
            <a:ext cx="44030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chemeClr val="accent4"/>
                </a:solidFill>
              </a:rPr>
              <a:t>6</a:t>
            </a:r>
            <a:r>
              <a:rPr lang="en-US" altLang="zh-CN" sz="2400" b="1">
                <a:solidFill>
                  <a:schemeClr val="accent4"/>
                </a:solidFill>
                <a:sym typeface="+mn-ea"/>
              </a:rPr>
              <a:t>～</a:t>
            </a:r>
            <a:r>
              <a:rPr lang="zh-CN" altLang="en-US" sz="2400">
                <a:solidFill>
                  <a:schemeClr val="accent4"/>
                </a:solidFill>
              </a:rPr>
              <a:t>连续</a:t>
            </a:r>
            <a:r>
              <a:rPr lang="en-US" altLang="zh-CN" sz="2400">
                <a:solidFill>
                  <a:schemeClr val="accent4"/>
                </a:solidFill>
              </a:rPr>
              <a:t>6</a:t>
            </a:r>
            <a:r>
              <a:rPr lang="zh-CN" altLang="en-US" sz="2400">
                <a:solidFill>
                  <a:schemeClr val="accent4"/>
                </a:solidFill>
              </a:rPr>
              <a:t>年，年度净利润递增！</a:t>
            </a:r>
            <a:endParaRPr lang="zh-CN" altLang="en-US" sz="2400">
              <a:solidFill>
                <a:schemeClr val="accent4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518785" y="857885"/>
            <a:ext cx="6167755" cy="171640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925820" y="909320"/>
            <a:ext cx="5760720" cy="4756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500" b="1">
                <a:solidFill>
                  <a:schemeClr val="accent4"/>
                </a:solidFill>
              </a:rPr>
              <a:t>10</a:t>
            </a:r>
            <a:r>
              <a:rPr lang="en-US" altLang="zh-CN" sz="2100" b="1">
                <a:solidFill>
                  <a:schemeClr val="accent4"/>
                </a:solidFill>
              </a:rPr>
              <a:t>～</a:t>
            </a:r>
            <a:r>
              <a:rPr lang="zh-CN" altLang="en-US" sz="2100" b="1">
                <a:solidFill>
                  <a:schemeClr val="accent4"/>
                </a:solidFill>
              </a:rPr>
              <a:t>最近</a:t>
            </a:r>
            <a:r>
              <a:rPr lang="en-US" altLang="zh-CN" sz="2100" b="1">
                <a:solidFill>
                  <a:schemeClr val="accent4"/>
                </a:solidFill>
              </a:rPr>
              <a:t>1</a:t>
            </a:r>
            <a:r>
              <a:rPr lang="zh-CN" altLang="en-US" sz="2100" b="1">
                <a:solidFill>
                  <a:schemeClr val="accent4"/>
                </a:solidFill>
              </a:rPr>
              <a:t>期季报，净利润同比增长</a:t>
            </a:r>
            <a:r>
              <a:rPr lang="en-US" altLang="zh-CN" sz="2100" b="1">
                <a:solidFill>
                  <a:schemeClr val="accent4"/>
                </a:solidFill>
              </a:rPr>
              <a:t>10%</a:t>
            </a:r>
            <a:r>
              <a:rPr lang="zh-CN" altLang="en-US" sz="2100" b="1">
                <a:solidFill>
                  <a:schemeClr val="accent4"/>
                </a:solidFill>
              </a:rPr>
              <a:t>以上</a:t>
            </a:r>
            <a:endParaRPr lang="zh-CN" altLang="en-US" sz="2100" b="1">
              <a:solidFill>
                <a:schemeClr val="accent4"/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200015" y="3661410"/>
            <a:ext cx="6710680" cy="40005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200015" y="3153410"/>
            <a:ext cx="6711315" cy="52006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883910" y="2647950"/>
            <a:ext cx="57753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accent6"/>
                </a:solidFill>
              </a:rPr>
              <a:t>15</a:t>
            </a:r>
            <a:r>
              <a:rPr lang="en-US" altLang="zh-CN" sz="2200" b="1">
                <a:solidFill>
                  <a:schemeClr val="accent4"/>
                </a:solidFill>
                <a:sym typeface="+mn-ea"/>
              </a:rPr>
              <a:t>～</a:t>
            </a:r>
            <a:r>
              <a:rPr lang="zh-CN" altLang="en-US" sz="2200" b="1">
                <a:solidFill>
                  <a:schemeClr val="accent4"/>
                </a:solidFill>
                <a:sym typeface="+mn-ea"/>
              </a:rPr>
              <a:t>连续六年，加权净资产收益率</a:t>
            </a:r>
            <a:r>
              <a:rPr lang="en-US" altLang="zh-CN" sz="2200" b="1">
                <a:solidFill>
                  <a:schemeClr val="accent4"/>
                </a:solidFill>
                <a:sym typeface="+mn-ea"/>
              </a:rPr>
              <a:t>15%</a:t>
            </a:r>
            <a:r>
              <a:rPr lang="zh-CN" altLang="en-US" sz="2200" b="1">
                <a:solidFill>
                  <a:schemeClr val="accent4"/>
                </a:solidFill>
                <a:sym typeface="+mn-ea"/>
              </a:rPr>
              <a:t>以上</a:t>
            </a:r>
            <a:endParaRPr lang="zh-CN" altLang="en-US" sz="2200" b="1">
              <a:solidFill>
                <a:schemeClr val="accent4"/>
              </a:solidFill>
              <a:sym typeface="+mn-ea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9"/>
          <a:stretch>
            <a:fillRect/>
          </a:stretch>
        </p:blipFill>
        <p:spPr>
          <a:xfrm>
            <a:off x="2179955" y="4227195"/>
            <a:ext cx="2800350" cy="1866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文本框 13"/>
          <p:cNvSpPr txBox="1"/>
          <p:nvPr/>
        </p:nvSpPr>
        <p:spPr>
          <a:xfrm>
            <a:off x="799465" y="4653280"/>
            <a:ext cx="11080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6000" b="1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人</a:t>
            </a:r>
            <a:endParaRPr lang="zh-CN" altLang="en-US" sz="6000" b="1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5519420" y="4220210"/>
            <a:ext cx="6149975" cy="187388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5643245" y="4653280"/>
            <a:ext cx="113157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300" b="1"/>
              <a:t>企业</a:t>
            </a:r>
            <a:endParaRPr lang="zh-CN" altLang="en-US" sz="3300" b="1"/>
          </a:p>
          <a:p>
            <a:r>
              <a:rPr lang="zh-CN" altLang="en-US" sz="3300" b="1"/>
              <a:t>周期</a:t>
            </a:r>
            <a:endParaRPr lang="zh-CN" altLang="en-US" sz="3300" b="1"/>
          </a:p>
        </p:txBody>
      </p:sp>
    </p:spTree>
    <p:custDataLst>
      <p:tags r:id="rId12"/>
    </p:custData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46175" y="750570"/>
            <a:ext cx="61245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穿过层次</a:t>
            </a:r>
            <a:r>
              <a:rPr lang="en-US" altLang="zh-CN" sz="360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,</a:t>
            </a:r>
            <a:r>
              <a:rPr lang="zh-CN" altLang="en-US" sz="360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越多机会越优质！</a:t>
            </a:r>
            <a:endParaRPr lang="zh-CN" altLang="en-US" sz="3600">
              <a:gradFill>
                <a:gsLst>
                  <a:gs pos="50000">
                    <a:schemeClr val="accent1"/>
                  </a:gs>
                  <a:gs pos="0">
                    <a:schemeClr val="accent1">
                      <a:lumMod val="25000"/>
                      <a:lumOff val="75000"/>
                    </a:schemeClr>
                  </a:gs>
                  <a:gs pos="100000">
                    <a:schemeClr val="accent1">
                      <a:lumMod val="85000"/>
                    </a:schemeClr>
                  </a:gs>
                </a:gsLst>
                <a:lin ang="5400000" scaled="1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1056005" y="1360170"/>
          <a:ext cx="5879465" cy="4735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905"/>
                <a:gridCol w="4226560"/>
              </a:tblGrid>
              <a:tr h="48260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顶楼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大盘趋势-控制仓位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......</a:t>
                      </a:r>
                      <a:endParaRPr lang="en-US" altLang="zh-CN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7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机构逻辑分析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6.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行业周期值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5.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行业轮动值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4.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行业景气值</a:t>
                      </a:r>
                      <a:endParaRPr lang="zh-CN" altLang="en-US" sz="2600"/>
                    </a:p>
                  </a:txBody>
                  <a:tcPr/>
                </a:tc>
              </a:tr>
              <a:tr h="53149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3.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行业神奇标准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2.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主力资金流→行业</a:t>
                      </a:r>
                      <a:r>
                        <a:rPr lang="en-US" altLang="zh-CN" sz="2600"/>
                        <a:t>&amp;</a:t>
                      </a:r>
                      <a:r>
                        <a:rPr lang="zh-CN" altLang="en-US" sz="2600"/>
                        <a:t>个股</a:t>
                      </a:r>
                      <a:endParaRPr lang="zh-CN" altLang="en-US" sz="2600"/>
                    </a:p>
                  </a:txBody>
                  <a:tcPr/>
                </a:tc>
              </a:tr>
              <a:tr h="5308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600"/>
                        <a:t>1.</a:t>
                      </a:r>
                      <a:r>
                        <a:rPr lang="zh-CN" altLang="en-US" sz="2600"/>
                        <a:t>楼</a:t>
                      </a:r>
                      <a:endParaRPr lang="zh-CN" altLang="en-US" sz="26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600"/>
                        <a:t>个股技术分析</a:t>
                      </a:r>
                      <a:endParaRPr lang="zh-CN" altLang="en-US" sz="26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391400" y="1624965"/>
            <a:ext cx="4048125" cy="421957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907986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根据大盘趋势分析，合理控制整体仓位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397625" y="2012315"/>
            <a:ext cx="5320665" cy="28340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87680" y="1583690"/>
            <a:ext cx="7224395" cy="369062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00050" y="761365"/>
            <a:ext cx="11480800" cy="546989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424555" y="894080"/>
            <a:ext cx="2355215" cy="520319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6"/>
    </p:custData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11070" y="69850"/>
            <a:ext cx="779526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神奇色阶解决实战难点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27990" y="774065"/>
            <a:ext cx="11395710" cy="544703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《穿层降维战法》</a:t>
            </a:r>
            <a:r>
              <a:rPr 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赛道点金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635" y="0"/>
            <a:ext cx="12190095" cy="685736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好机会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大势所趋！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1644650" y="989330"/>
          <a:ext cx="8902065" cy="4378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7355"/>
                <a:gridCol w="2967355"/>
                <a:gridCol w="2967355"/>
              </a:tblGrid>
              <a:tr h="1950720">
                <a:tc>
                  <a:txBody>
                    <a:bodyPr/>
                    <a:p>
                      <a:pPr algn="ctr">
                        <a:lnSpc>
                          <a:spcPct val="340000"/>
                        </a:lnSpc>
                        <a:buNone/>
                      </a:pPr>
                      <a:r>
                        <a:rPr lang="zh-CN" altLang="en-US" sz="30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看大盘</a:t>
                      </a:r>
                      <a:endParaRPr lang="zh-CN" altLang="en-US" sz="30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340000"/>
                        </a:lnSpc>
                        <a:buNone/>
                      </a:pPr>
                      <a:r>
                        <a:rPr lang="zh-CN" altLang="en-US" sz="3000"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大盘分析</a:t>
                      </a:r>
                      <a:endParaRPr lang="zh-CN" altLang="en-US" sz="3000"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600"/>
                        <a:t>量价分析</a:t>
                      </a:r>
                      <a:endParaRPr lang="zh-CN" altLang="en-US" sz="2600"/>
                    </a:p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600"/>
                        <a:t>战法指标分析</a:t>
                      </a:r>
                      <a:endParaRPr lang="zh-CN" altLang="en-US" sz="2600"/>
                    </a:p>
                  </a:txBody>
                  <a:tcPr/>
                </a:tc>
              </a:tr>
              <a:tr h="2427605">
                <a:tc>
                  <a:txBody>
                    <a:bodyPr/>
                    <a:p>
                      <a:pPr algn="ctr">
                        <a:lnSpc>
                          <a:spcPct val="300000"/>
                        </a:lnSpc>
                        <a:buNone/>
                      </a:pPr>
                      <a:r>
                        <a:rPr lang="zh-CN" altLang="en-US" sz="2600">
                          <a:solidFill>
                            <a:schemeClr val="tx1"/>
                          </a:solidFill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判断个股</a:t>
                      </a:r>
                      <a:endParaRPr lang="zh-CN" altLang="en-US" sz="2600">
                        <a:solidFill>
                          <a:schemeClr val="tx1"/>
                        </a:solidFill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  <a:p>
                      <a:pPr algn="ctr">
                        <a:lnSpc>
                          <a:spcPct val="300000"/>
                        </a:lnSpc>
                        <a:buNone/>
                      </a:pPr>
                      <a:r>
                        <a:rPr lang="zh-CN" altLang="en-US" sz="2600">
                          <a:solidFill>
                            <a:schemeClr val="tx1"/>
                          </a:solidFill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买卖点</a:t>
                      </a:r>
                      <a:endParaRPr lang="zh-CN" altLang="en-US" sz="2600">
                        <a:solidFill>
                          <a:schemeClr val="tx1"/>
                        </a:solidFill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  <a:sym typeface="+mn-ea"/>
                        </a:rPr>
                        <a:t>&lt;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三板斧&gt;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  <a:sym typeface="+mn-ea"/>
                        </a:rPr>
                        <a:t>&lt;主力控盘&gt;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  <a:sym typeface="+mn-ea"/>
                      </a:endParaRPr>
                    </a:p>
                    <a:p>
                      <a:pPr algn="ctr">
                        <a:lnSpc>
                          <a:spcPct val="250000"/>
                        </a:lnSpc>
                        <a:buNone/>
                      </a:pP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  <a:sym typeface="+mn-ea"/>
                        </a:rPr>
                        <a:t>&lt;主力净买额</a:t>
                      </a:r>
                      <a:r>
                        <a:rPr lang="zh-CN" altLang="en-US" sz="22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  <a:sym typeface="+mn-ea"/>
                        </a:rPr>
                        <a:t>&gt;</a:t>
                      </a:r>
                      <a:endParaRPr lang="zh-CN" altLang="en-US" sz="22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lnSpc>
                          <a:spcPct val="270000"/>
                        </a:lnSpc>
                        <a:buNone/>
                      </a:pPr>
                      <a:r>
                        <a:rPr lang="zh-CN" altLang="en-US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新手</a:t>
                      </a:r>
                      <a:r>
                        <a:rPr lang="en-US" altLang="zh-CN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-</a:t>
                      </a:r>
                      <a:r>
                        <a:rPr lang="zh-CN" altLang="en-US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少做，做中线</a:t>
                      </a:r>
                      <a:endParaRPr lang="zh-CN" altLang="en-US" sz="2500">
                        <a:latin typeface="思源黑体 CN Heavy" panose="020B0A00000000000000" charset="-122"/>
                        <a:ea typeface="思源黑体 CN Heavy" panose="020B0A00000000000000" charset="-122"/>
                        <a:cs typeface="思源黑体 CN Heavy" panose="020B0A00000000000000" charset="-122"/>
                      </a:endParaRPr>
                    </a:p>
                    <a:p>
                      <a:pPr algn="ctr">
                        <a:lnSpc>
                          <a:spcPct val="270000"/>
                        </a:lnSpc>
                        <a:buNone/>
                      </a:pPr>
                      <a:r>
                        <a:rPr lang="zh-CN" altLang="en-US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老手</a:t>
                      </a:r>
                      <a:r>
                        <a:rPr lang="en-US" altLang="zh-CN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-</a:t>
                      </a:r>
                      <a:r>
                        <a:rPr lang="zh-CN" altLang="en-US" sz="2500">
                          <a:latin typeface="思源黑体 CN Heavy" panose="020B0A00000000000000" charset="-122"/>
                          <a:ea typeface="思源黑体 CN Heavy" panose="020B0A00000000000000" charset="-122"/>
                          <a:cs typeface="思源黑体 CN Heavy" panose="020B0A00000000000000" charset="-122"/>
                        </a:rPr>
                        <a:t>根据水准而做</a:t>
                      </a:r>
                      <a:endParaRPr lang="zh-CN" altLang="en-US"/>
                    </a:p>
                    <a:p>
                      <a:pPr algn="ctr">
                        <a:lnSpc>
                          <a:spcPct val="270000"/>
                        </a:lnSpc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0730" cy="685736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用户客观评价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12445" y="892810"/>
            <a:ext cx="5683885" cy="2764790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00380" y="4000500"/>
            <a:ext cx="5695950" cy="1877060"/>
          </a:xfrm>
          <a:prstGeom prst="rect">
            <a:avLst/>
          </a:prstGeom>
          <a:ln w="28575">
            <a:solidFill>
              <a:schemeClr val="accent6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380480" y="831850"/>
            <a:ext cx="5257800" cy="3409950"/>
          </a:xfrm>
          <a:prstGeom prst="rect">
            <a:avLst/>
          </a:prstGeom>
        </p:spPr>
      </p:pic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6819900" y="4184015"/>
            <a:ext cx="524383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上海易学堂，北京，天津，前后学费十来万！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  <a:p>
            <a:r>
              <a:rPr lang="zh-CN" altLang="en-US" sz="2000">
                <a:solidFill>
                  <a:schemeClr val="accent6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不如在经传买小额神奇色阶，学神奇战法！！</a:t>
            </a:r>
            <a:endParaRPr lang="zh-CN" altLang="en-US" sz="2000">
              <a:solidFill>
                <a:schemeClr val="accent6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6380480" y="4963795"/>
            <a:ext cx="5257800" cy="122682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12"/>
    </p:custData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971800" y="0"/>
            <a:ext cx="64401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思源黑体 CN Normal" panose="020B0400000000000000" charset="-122"/>
              </a:rPr>
              <a:t>神奇色阶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思源黑体 CN Normal" panose="020B0400000000000000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344170" y="6428105"/>
            <a:ext cx="111150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2"/>
                </a:solidFill>
              </a:rPr>
              <a:t>风险提示：观点基于软件数据和理论模型分析，仅供参考，不构成投资建议，市场有风险，投资需谨慎！</a:t>
            </a:r>
            <a:endParaRPr lang="zh-CN" altLang="en-US">
              <a:solidFill>
                <a:schemeClr val="bg2"/>
              </a:solidFill>
            </a:endParaRPr>
          </a:p>
        </p:txBody>
      </p: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478473" y="2245408"/>
            <a:ext cx="2759540" cy="74313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初期</a:t>
            </a:r>
            <a:r>
              <a:rPr lang="en-US" altLang="zh-CN" sz="24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.</a:t>
            </a:r>
            <a:r>
              <a:rPr lang="zh-CN" altLang="en-US" sz="24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行情第一波</a:t>
            </a:r>
            <a:endParaRPr lang="zh-CN" altLang="en-US" sz="24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478800" y="3083230"/>
            <a:ext cx="3316560" cy="11146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明星战法</a:t>
            </a:r>
            <a:r>
              <a:rPr lang="zh-CN" altLang="en-US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：神奇全红、神奇金叉、神奇三板斧</a:t>
            </a:r>
            <a:r>
              <a:rPr lang="en-US" altLang="zh-CN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.</a:t>
            </a:r>
            <a:r>
              <a:rPr lang="en-US" altLang="zh-CN" sz="23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[</a:t>
            </a:r>
            <a:r>
              <a:rPr lang="zh-CN" altLang="en-US" sz="23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第一时间</a:t>
            </a:r>
            <a:r>
              <a:rPr lang="en-US" altLang="zh-CN" sz="23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]</a:t>
            </a:r>
            <a:endParaRPr lang="en-US" altLang="zh-CN" sz="23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23" name="椭圆 122"/>
          <p:cNvSpPr/>
          <p:nvPr>
            <p:custDataLst>
              <p:tags r:id="rId5"/>
            </p:custDataLst>
          </p:nvPr>
        </p:nvSpPr>
        <p:spPr>
          <a:xfrm>
            <a:off x="3507348" y="2654326"/>
            <a:ext cx="270646" cy="269991"/>
          </a:xfrm>
          <a:prstGeom prst="ellipse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椭圆 123"/>
          <p:cNvSpPr/>
          <p:nvPr>
            <p:custDataLst>
              <p:tags r:id="rId6"/>
            </p:custDataLst>
          </p:nvPr>
        </p:nvSpPr>
        <p:spPr>
          <a:xfrm>
            <a:off x="3596472" y="2742794"/>
            <a:ext cx="93055" cy="9305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5" name="直接连接符 124"/>
          <p:cNvCxnSpPr/>
          <p:nvPr>
            <p:custDataLst>
              <p:tags r:id="rId7"/>
            </p:custDataLst>
          </p:nvPr>
        </p:nvCxnSpPr>
        <p:spPr>
          <a:xfrm>
            <a:off x="3234737" y="2789976"/>
            <a:ext cx="272612" cy="0"/>
          </a:xfrm>
          <a:prstGeom prst="line">
            <a:avLst/>
          </a:prstGeom>
          <a:ln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>
            <p:custDataLst>
              <p:tags r:id="rId8"/>
            </p:custDataLst>
          </p:nvPr>
        </p:nvSpPr>
        <p:spPr>
          <a:xfrm>
            <a:off x="8864566" y="740071"/>
            <a:ext cx="2759540" cy="74313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第</a:t>
            </a:r>
            <a:r>
              <a:rPr lang="en-US" altLang="zh-CN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2</a:t>
            </a:r>
            <a:r>
              <a:rPr lang="zh-CN" altLang="en-US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或第</a:t>
            </a:r>
            <a:r>
              <a:rPr lang="en-US" altLang="zh-CN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3</a:t>
            </a:r>
            <a:r>
              <a:rPr lang="zh-CN" altLang="en-US" sz="2400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波行情</a:t>
            </a:r>
            <a:endParaRPr lang="zh-CN" altLang="en-US" sz="2400" b="1">
              <a:solidFill>
                <a:schemeClr val="accent2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9" name="矩形 8"/>
          <p:cNvSpPr/>
          <p:nvPr>
            <p:custDataLst>
              <p:tags r:id="rId9"/>
            </p:custDataLst>
          </p:nvPr>
        </p:nvSpPr>
        <p:spPr>
          <a:xfrm>
            <a:off x="7929442" y="1473213"/>
            <a:ext cx="3768528" cy="111467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明星战法：</a:t>
            </a:r>
            <a:r>
              <a:rPr lang="en-US" altLang="zh-CN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 </a:t>
            </a:r>
            <a:r>
              <a:rPr lang="zh-CN" altLang="en-US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神奇回档、神奇上升</a:t>
            </a:r>
            <a:endParaRPr lang="zh-CN" altLang="en-US" sz="1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神奇通道。</a:t>
            </a:r>
            <a:r>
              <a:rPr lang="zh-CN" altLang="en-US" sz="23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[第一时间]</a:t>
            </a:r>
            <a:endParaRPr lang="zh-CN" altLang="en-US" sz="16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自选条件：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四阶全红、神奇K线红、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中期生命线红、KDJ金叉、MACD金叉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B</a:t>
            </a:r>
            <a:r>
              <a:rPr lang="zh-CN" altLang="en-US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点回档金叉、上升回档、上升通道</a:t>
            </a:r>
            <a:endParaRPr lang="zh-CN" altLang="en-US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20" name="椭圆 19"/>
          <p:cNvSpPr/>
          <p:nvPr>
            <p:custDataLst>
              <p:tags r:id="rId10"/>
            </p:custDataLst>
          </p:nvPr>
        </p:nvSpPr>
        <p:spPr>
          <a:xfrm>
            <a:off x="8311478" y="1175066"/>
            <a:ext cx="270646" cy="270646"/>
          </a:xfrm>
          <a:prstGeom prst="ellipse">
            <a:avLst/>
          </a:prstGeom>
          <a:solidFill>
            <a:schemeClr val="accent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>
            <p:custDataLst>
              <p:tags r:id="rId11"/>
            </p:custDataLst>
          </p:nvPr>
        </p:nvSpPr>
        <p:spPr>
          <a:xfrm>
            <a:off x="8399946" y="1253886"/>
            <a:ext cx="93710" cy="9371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>
            <p:custDataLst>
              <p:tags r:id="rId12"/>
            </p:custDataLst>
          </p:nvPr>
        </p:nvCxnSpPr>
        <p:spPr>
          <a:xfrm>
            <a:off x="8582124" y="1301068"/>
            <a:ext cx="273267" cy="0"/>
          </a:xfrm>
          <a:prstGeom prst="line">
            <a:avLst/>
          </a:prstGeom>
          <a:ln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>
            <p:custDataLst>
              <p:tags r:id="rId13"/>
            </p:custDataLst>
          </p:nvPr>
        </p:nvSpPr>
        <p:spPr>
          <a:xfrm>
            <a:off x="8870463" y="3537693"/>
            <a:ext cx="2759540" cy="74313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chemeClr val="accent3"/>
                </a:solidFill>
                <a:latin typeface="+mn-ea"/>
                <a:cs typeface="+mn-ea"/>
                <a:sym typeface="+mn-ea"/>
              </a:rPr>
              <a:t>弱势行情</a:t>
            </a:r>
            <a:endParaRPr lang="zh-CN" altLang="en-US" sz="2400" b="1" dirty="0">
              <a:solidFill>
                <a:schemeClr val="accent3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4" name="矩形 13"/>
          <p:cNvSpPr/>
          <p:nvPr>
            <p:custDataLst>
              <p:tags r:id="rId14"/>
            </p:custDataLst>
          </p:nvPr>
        </p:nvSpPr>
        <p:spPr>
          <a:xfrm>
            <a:off x="8493983" y="4243207"/>
            <a:ext cx="3136347" cy="11146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不用明星战法（都不符合）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自选条件：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一四阶红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K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线红、中期生命线红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KDJ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金叉，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MACD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金叉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三板斧、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B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点买入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  <p:sp>
        <p:nvSpPr>
          <p:cNvPr id="116" name="椭圆 115"/>
          <p:cNvSpPr/>
          <p:nvPr>
            <p:custDataLst>
              <p:tags r:id="rId15"/>
            </p:custDataLst>
          </p:nvPr>
        </p:nvSpPr>
        <p:spPr>
          <a:xfrm>
            <a:off x="8317376" y="3932194"/>
            <a:ext cx="270646" cy="270646"/>
          </a:xfrm>
          <a:prstGeom prst="ellipse">
            <a:avLst/>
          </a:pr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>
            <p:custDataLst>
              <p:tags r:id="rId16"/>
            </p:custDataLst>
          </p:nvPr>
        </p:nvSpPr>
        <p:spPr>
          <a:xfrm>
            <a:off x="8405844" y="4020662"/>
            <a:ext cx="93710" cy="9371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8" name="直接连接符 117"/>
          <p:cNvCxnSpPr/>
          <p:nvPr>
            <p:custDataLst>
              <p:tags r:id="rId17"/>
            </p:custDataLst>
          </p:nvPr>
        </p:nvCxnSpPr>
        <p:spPr>
          <a:xfrm>
            <a:off x="8588022" y="4067845"/>
            <a:ext cx="273267" cy="0"/>
          </a:xfrm>
          <a:prstGeom prst="line">
            <a:avLst/>
          </a:prstGeom>
          <a:ln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任意多边形: 形状 53"/>
          <p:cNvSpPr/>
          <p:nvPr>
            <p:custDataLst>
              <p:tags r:id="rId18"/>
            </p:custDataLst>
          </p:nvPr>
        </p:nvSpPr>
        <p:spPr>
          <a:xfrm rot="14340000">
            <a:off x="4165942" y="1391530"/>
            <a:ext cx="1739867" cy="2613404"/>
          </a:xfrm>
          <a:custGeom>
            <a:avLst/>
            <a:gdLst>
              <a:gd name="connsiteX0" fmla="*/ 1194374 w 1477168"/>
              <a:gd name="connsiteY0" fmla="*/ 759029 h 2218581"/>
              <a:gd name="connsiteX1" fmla="*/ 1315025 w 1477168"/>
              <a:gd name="connsiteY1" fmla="*/ 2026250 h 2218581"/>
              <a:gd name="connsiteX2" fmla="*/ 1306421 w 1477168"/>
              <a:gd name="connsiteY2" fmla="*/ 2046993 h 2218581"/>
              <a:gd name="connsiteX3" fmla="*/ 1477168 w 1477168"/>
              <a:gd name="connsiteY3" fmla="*/ 2217740 h 2218581"/>
              <a:gd name="connsiteX4" fmla="*/ 1232722 w 1477168"/>
              <a:gd name="connsiteY4" fmla="*/ 2217740 h 2218581"/>
              <a:gd name="connsiteX5" fmla="*/ 1232262 w 1477168"/>
              <a:gd name="connsiteY5" fmla="*/ 2218580 h 2218581"/>
              <a:gd name="connsiteX6" fmla="*/ 159733 w 1477168"/>
              <a:gd name="connsiteY6" fmla="*/ 2218581 h 2218581"/>
              <a:gd name="connsiteX7" fmla="*/ 165022 w 1477168"/>
              <a:gd name="connsiteY7" fmla="*/ 2217106 h 2218581"/>
              <a:gd name="connsiteX8" fmla="*/ 313454 w 1477168"/>
              <a:gd name="connsiteY8" fmla="*/ 2150262 h 2218581"/>
              <a:gd name="connsiteX9" fmla="*/ 607618 w 1477168"/>
              <a:gd name="connsiteY9" fmla="*/ 1052424 h 2218581"/>
              <a:gd name="connsiteX10" fmla="*/ 607607 w 1477168"/>
              <a:gd name="connsiteY10" fmla="*/ 1052407 h 2218581"/>
              <a:gd name="connsiteX11" fmla="*/ 0 w 1477168"/>
              <a:gd name="connsiteY11" fmla="*/ 0 h 2218581"/>
              <a:gd name="connsiteX12" fmla="*/ 121078 w 1477168"/>
              <a:gd name="connsiteY12" fmla="*/ 14413 h 2218581"/>
              <a:gd name="connsiteX13" fmla="*/ 1194374 w 1477168"/>
              <a:gd name="connsiteY13" fmla="*/ 759029 h 2218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77168" h="2218581">
                <a:moveTo>
                  <a:pt x="1194374" y="759029"/>
                </a:moveTo>
                <a:cubicBezTo>
                  <a:pt x="1425601" y="1159525"/>
                  <a:pt x="1455333" y="1621061"/>
                  <a:pt x="1315025" y="2026250"/>
                </a:cubicBezTo>
                <a:lnTo>
                  <a:pt x="1306421" y="2046993"/>
                </a:lnTo>
                <a:lnTo>
                  <a:pt x="1477168" y="2217740"/>
                </a:lnTo>
                <a:lnTo>
                  <a:pt x="1232722" y="2217740"/>
                </a:lnTo>
                <a:lnTo>
                  <a:pt x="1232262" y="2218580"/>
                </a:lnTo>
                <a:lnTo>
                  <a:pt x="159733" y="2218581"/>
                </a:lnTo>
                <a:lnTo>
                  <a:pt x="165022" y="2217106"/>
                </a:lnTo>
                <a:cubicBezTo>
                  <a:pt x="215682" y="2200219"/>
                  <a:pt x="265405" y="2178003"/>
                  <a:pt x="313454" y="2150262"/>
                </a:cubicBezTo>
                <a:cubicBezTo>
                  <a:pt x="697845" y="1928334"/>
                  <a:pt x="829547" y="1436815"/>
                  <a:pt x="607618" y="1052424"/>
                </a:cubicBezTo>
                <a:lnTo>
                  <a:pt x="607607" y="1052407"/>
                </a:lnTo>
                <a:lnTo>
                  <a:pt x="0" y="0"/>
                </a:lnTo>
                <a:lnTo>
                  <a:pt x="121078" y="14413"/>
                </a:lnTo>
                <a:cubicBezTo>
                  <a:pt x="556197" y="87477"/>
                  <a:pt x="956542" y="347091"/>
                  <a:pt x="1194374" y="75902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107950" bIns="36195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>
              <a:latin typeface="+mj-ea"/>
              <a:ea typeface="+mj-ea"/>
              <a:sym typeface="+mn-ea"/>
            </a:endParaRPr>
          </a:p>
        </p:txBody>
      </p:sp>
      <p:sp>
        <p:nvSpPr>
          <p:cNvPr id="52" name="任意多边形: 形状 51"/>
          <p:cNvSpPr/>
          <p:nvPr>
            <p:custDataLst>
              <p:tags r:id="rId19"/>
            </p:custDataLst>
          </p:nvPr>
        </p:nvSpPr>
        <p:spPr>
          <a:xfrm rot="3540000">
            <a:off x="4946425" y="2234923"/>
            <a:ext cx="2463358" cy="1159642"/>
          </a:xfrm>
          <a:custGeom>
            <a:avLst/>
            <a:gdLst>
              <a:gd name="connsiteX0" fmla="*/ 925268 w 2089928"/>
              <a:gd name="connsiteY0" fmla="*/ 89297 h 978915"/>
              <a:gd name="connsiteX1" fmla="*/ 922762 w 2089928"/>
              <a:gd name="connsiteY1" fmla="*/ 90302 h 978915"/>
              <a:gd name="connsiteX2" fmla="*/ 918793 w 2089928"/>
              <a:gd name="connsiteY2" fmla="*/ 92812 h 978915"/>
              <a:gd name="connsiteX3" fmla="*/ 1286254 w 2089928"/>
              <a:gd name="connsiteY3" fmla="*/ 0 h 978915"/>
              <a:gd name="connsiteX4" fmla="*/ 2089928 w 2089928"/>
              <a:gd name="connsiteY4" fmla="*/ 803673 h 978915"/>
              <a:gd name="connsiteX5" fmla="*/ 2073600 w 2089928"/>
              <a:gd name="connsiteY5" fmla="*/ 965641 h 978915"/>
              <a:gd name="connsiteX6" fmla="*/ 2072233 w 2089928"/>
              <a:gd name="connsiteY6" fmla="*/ 970959 h 978915"/>
              <a:gd name="connsiteX7" fmla="*/ 2067639 w 2089928"/>
              <a:gd name="connsiteY7" fmla="*/ 978915 h 978915"/>
              <a:gd name="connsiteX8" fmla="*/ 2071597 w 2089928"/>
              <a:gd name="connsiteY8" fmla="*/ 952976 h 978915"/>
              <a:gd name="connsiteX9" fmla="*/ 2075469 w 2089928"/>
              <a:gd name="connsiteY9" fmla="*/ 876301 h 978915"/>
              <a:gd name="connsiteX10" fmla="*/ 1402220 w 2089928"/>
              <a:gd name="connsiteY10" fmla="*/ 130249 h 978915"/>
              <a:gd name="connsiteX11" fmla="*/ 1339758 w 2089928"/>
              <a:gd name="connsiteY11" fmla="*/ 127095 h 978915"/>
              <a:gd name="connsiteX12" fmla="*/ 861338 w 2089928"/>
              <a:gd name="connsiteY12" fmla="*/ 123997 h 978915"/>
              <a:gd name="connsiteX13" fmla="*/ 0 w 2089928"/>
              <a:gd name="connsiteY13" fmla="*/ 123997 h 978915"/>
              <a:gd name="connsiteX14" fmla="*/ 58278 w 2089928"/>
              <a:gd name="connsiteY14" fmla="*/ 22604 h 978915"/>
              <a:gd name="connsiteX15" fmla="*/ 73401 w 2089928"/>
              <a:gd name="connsiteY15" fmla="*/ 2381 h 978915"/>
              <a:gd name="connsiteX16" fmla="*/ 1239101 w 2089928"/>
              <a:gd name="connsiteY16" fmla="*/ 2381 h 978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89928" h="978915">
                <a:moveTo>
                  <a:pt x="925268" y="89297"/>
                </a:moveTo>
                <a:lnTo>
                  <a:pt x="922762" y="90302"/>
                </a:lnTo>
                <a:lnTo>
                  <a:pt x="918793" y="92812"/>
                </a:lnTo>
                <a:close/>
                <a:moveTo>
                  <a:pt x="1286254" y="0"/>
                </a:moveTo>
                <a:cubicBezTo>
                  <a:pt x="1730111" y="0"/>
                  <a:pt x="2089928" y="359817"/>
                  <a:pt x="2089928" y="803673"/>
                </a:cubicBezTo>
                <a:cubicBezTo>
                  <a:pt x="2089928" y="859155"/>
                  <a:pt x="2084306" y="913324"/>
                  <a:pt x="2073600" y="965641"/>
                </a:cubicBezTo>
                <a:lnTo>
                  <a:pt x="2072233" y="970959"/>
                </a:lnTo>
                <a:lnTo>
                  <a:pt x="2067639" y="978915"/>
                </a:lnTo>
                <a:lnTo>
                  <a:pt x="2071597" y="952976"/>
                </a:lnTo>
                <a:cubicBezTo>
                  <a:pt x="2074157" y="927766"/>
                  <a:pt x="2075469" y="902187"/>
                  <a:pt x="2075469" y="876301"/>
                </a:cubicBezTo>
                <a:cubicBezTo>
                  <a:pt x="2075469" y="488015"/>
                  <a:pt x="1780375" y="168653"/>
                  <a:pt x="1402220" y="130249"/>
                </a:cubicBezTo>
                <a:lnTo>
                  <a:pt x="1339758" y="127095"/>
                </a:lnTo>
                <a:lnTo>
                  <a:pt x="861338" y="123997"/>
                </a:lnTo>
                <a:lnTo>
                  <a:pt x="0" y="123997"/>
                </a:lnTo>
                <a:lnTo>
                  <a:pt x="58278" y="22604"/>
                </a:lnTo>
                <a:lnTo>
                  <a:pt x="73401" y="2381"/>
                </a:lnTo>
                <a:lnTo>
                  <a:pt x="1239101" y="238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7" name="任意多边形: 形状 53"/>
          <p:cNvSpPr/>
          <p:nvPr>
            <p:custDataLst>
              <p:tags r:id="rId20"/>
            </p:custDataLst>
          </p:nvPr>
        </p:nvSpPr>
        <p:spPr>
          <a:xfrm rot="21540000">
            <a:off x="6100438" y="1521282"/>
            <a:ext cx="1739867" cy="2613404"/>
          </a:xfrm>
          <a:custGeom>
            <a:avLst/>
            <a:gdLst>
              <a:gd name="connsiteX0" fmla="*/ 1194374 w 1477168"/>
              <a:gd name="connsiteY0" fmla="*/ 759029 h 2218581"/>
              <a:gd name="connsiteX1" fmla="*/ 1315025 w 1477168"/>
              <a:gd name="connsiteY1" fmla="*/ 2026250 h 2218581"/>
              <a:gd name="connsiteX2" fmla="*/ 1306421 w 1477168"/>
              <a:gd name="connsiteY2" fmla="*/ 2046993 h 2218581"/>
              <a:gd name="connsiteX3" fmla="*/ 1477168 w 1477168"/>
              <a:gd name="connsiteY3" fmla="*/ 2217740 h 2218581"/>
              <a:gd name="connsiteX4" fmla="*/ 1232722 w 1477168"/>
              <a:gd name="connsiteY4" fmla="*/ 2217740 h 2218581"/>
              <a:gd name="connsiteX5" fmla="*/ 1232262 w 1477168"/>
              <a:gd name="connsiteY5" fmla="*/ 2218580 h 2218581"/>
              <a:gd name="connsiteX6" fmla="*/ 159733 w 1477168"/>
              <a:gd name="connsiteY6" fmla="*/ 2218581 h 2218581"/>
              <a:gd name="connsiteX7" fmla="*/ 165022 w 1477168"/>
              <a:gd name="connsiteY7" fmla="*/ 2217106 h 2218581"/>
              <a:gd name="connsiteX8" fmla="*/ 313454 w 1477168"/>
              <a:gd name="connsiteY8" fmla="*/ 2150262 h 2218581"/>
              <a:gd name="connsiteX9" fmla="*/ 607618 w 1477168"/>
              <a:gd name="connsiteY9" fmla="*/ 1052424 h 2218581"/>
              <a:gd name="connsiteX10" fmla="*/ 607607 w 1477168"/>
              <a:gd name="connsiteY10" fmla="*/ 1052407 h 2218581"/>
              <a:gd name="connsiteX11" fmla="*/ 0 w 1477168"/>
              <a:gd name="connsiteY11" fmla="*/ 0 h 2218581"/>
              <a:gd name="connsiteX12" fmla="*/ 121078 w 1477168"/>
              <a:gd name="connsiteY12" fmla="*/ 14413 h 2218581"/>
              <a:gd name="connsiteX13" fmla="*/ 1194374 w 1477168"/>
              <a:gd name="connsiteY13" fmla="*/ 759029 h 2218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77168" h="2218581">
                <a:moveTo>
                  <a:pt x="1194374" y="759029"/>
                </a:moveTo>
                <a:cubicBezTo>
                  <a:pt x="1425601" y="1159525"/>
                  <a:pt x="1455333" y="1621061"/>
                  <a:pt x="1315025" y="2026250"/>
                </a:cubicBezTo>
                <a:lnTo>
                  <a:pt x="1306421" y="2046993"/>
                </a:lnTo>
                <a:lnTo>
                  <a:pt x="1477168" y="2217740"/>
                </a:lnTo>
                <a:lnTo>
                  <a:pt x="1232722" y="2217740"/>
                </a:lnTo>
                <a:lnTo>
                  <a:pt x="1232262" y="2218580"/>
                </a:lnTo>
                <a:lnTo>
                  <a:pt x="159733" y="2218581"/>
                </a:lnTo>
                <a:lnTo>
                  <a:pt x="165022" y="2217106"/>
                </a:lnTo>
                <a:cubicBezTo>
                  <a:pt x="215682" y="2200219"/>
                  <a:pt x="265405" y="2178003"/>
                  <a:pt x="313454" y="2150262"/>
                </a:cubicBezTo>
                <a:cubicBezTo>
                  <a:pt x="697845" y="1928334"/>
                  <a:pt x="829547" y="1436815"/>
                  <a:pt x="607618" y="1052424"/>
                </a:cubicBezTo>
                <a:lnTo>
                  <a:pt x="607607" y="1052407"/>
                </a:lnTo>
                <a:lnTo>
                  <a:pt x="0" y="0"/>
                </a:lnTo>
                <a:lnTo>
                  <a:pt x="121078" y="14413"/>
                </a:lnTo>
                <a:cubicBezTo>
                  <a:pt x="556197" y="87477"/>
                  <a:pt x="956542" y="347091"/>
                  <a:pt x="1194374" y="75902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107950" bIns="36195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zh-CN" b="1">
              <a:latin typeface="+mj-ea"/>
              <a:ea typeface="+mj-ea"/>
              <a:sym typeface="+mn-ea"/>
            </a:endParaRPr>
          </a:p>
        </p:txBody>
      </p:sp>
      <p:sp>
        <p:nvSpPr>
          <p:cNvPr id="19" name="任意多边形: 形状 51"/>
          <p:cNvSpPr/>
          <p:nvPr>
            <p:custDataLst>
              <p:tags r:id="rId21"/>
            </p:custDataLst>
          </p:nvPr>
        </p:nvSpPr>
        <p:spPr>
          <a:xfrm rot="10740000">
            <a:off x="5074212" y="3181201"/>
            <a:ext cx="2462331" cy="1152845"/>
          </a:xfrm>
          <a:custGeom>
            <a:avLst/>
            <a:gdLst>
              <a:gd name="connsiteX0" fmla="*/ 925268 w 2089928"/>
              <a:gd name="connsiteY0" fmla="*/ 89297 h 978915"/>
              <a:gd name="connsiteX1" fmla="*/ 922762 w 2089928"/>
              <a:gd name="connsiteY1" fmla="*/ 90302 h 978915"/>
              <a:gd name="connsiteX2" fmla="*/ 918793 w 2089928"/>
              <a:gd name="connsiteY2" fmla="*/ 92812 h 978915"/>
              <a:gd name="connsiteX3" fmla="*/ 1286254 w 2089928"/>
              <a:gd name="connsiteY3" fmla="*/ 0 h 978915"/>
              <a:gd name="connsiteX4" fmla="*/ 2089928 w 2089928"/>
              <a:gd name="connsiteY4" fmla="*/ 803673 h 978915"/>
              <a:gd name="connsiteX5" fmla="*/ 2073600 w 2089928"/>
              <a:gd name="connsiteY5" fmla="*/ 965641 h 978915"/>
              <a:gd name="connsiteX6" fmla="*/ 2072233 w 2089928"/>
              <a:gd name="connsiteY6" fmla="*/ 970959 h 978915"/>
              <a:gd name="connsiteX7" fmla="*/ 2067639 w 2089928"/>
              <a:gd name="connsiteY7" fmla="*/ 978915 h 978915"/>
              <a:gd name="connsiteX8" fmla="*/ 2071597 w 2089928"/>
              <a:gd name="connsiteY8" fmla="*/ 952976 h 978915"/>
              <a:gd name="connsiteX9" fmla="*/ 2075469 w 2089928"/>
              <a:gd name="connsiteY9" fmla="*/ 876301 h 978915"/>
              <a:gd name="connsiteX10" fmla="*/ 1402220 w 2089928"/>
              <a:gd name="connsiteY10" fmla="*/ 130249 h 978915"/>
              <a:gd name="connsiteX11" fmla="*/ 1339758 w 2089928"/>
              <a:gd name="connsiteY11" fmla="*/ 127095 h 978915"/>
              <a:gd name="connsiteX12" fmla="*/ 861338 w 2089928"/>
              <a:gd name="connsiteY12" fmla="*/ 123997 h 978915"/>
              <a:gd name="connsiteX13" fmla="*/ 0 w 2089928"/>
              <a:gd name="connsiteY13" fmla="*/ 123997 h 978915"/>
              <a:gd name="connsiteX14" fmla="*/ 58278 w 2089928"/>
              <a:gd name="connsiteY14" fmla="*/ 22604 h 978915"/>
              <a:gd name="connsiteX15" fmla="*/ 73401 w 2089928"/>
              <a:gd name="connsiteY15" fmla="*/ 2381 h 978915"/>
              <a:gd name="connsiteX16" fmla="*/ 1239101 w 2089928"/>
              <a:gd name="connsiteY16" fmla="*/ 2381 h 978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89928" h="978915">
                <a:moveTo>
                  <a:pt x="925268" y="89297"/>
                </a:moveTo>
                <a:lnTo>
                  <a:pt x="922762" y="90302"/>
                </a:lnTo>
                <a:lnTo>
                  <a:pt x="918793" y="92812"/>
                </a:lnTo>
                <a:close/>
                <a:moveTo>
                  <a:pt x="1286254" y="0"/>
                </a:moveTo>
                <a:cubicBezTo>
                  <a:pt x="1730111" y="0"/>
                  <a:pt x="2089928" y="359817"/>
                  <a:pt x="2089928" y="803673"/>
                </a:cubicBezTo>
                <a:cubicBezTo>
                  <a:pt x="2089928" y="859155"/>
                  <a:pt x="2084306" y="913324"/>
                  <a:pt x="2073600" y="965641"/>
                </a:cubicBezTo>
                <a:lnTo>
                  <a:pt x="2072233" y="970959"/>
                </a:lnTo>
                <a:lnTo>
                  <a:pt x="2067639" y="978915"/>
                </a:lnTo>
                <a:lnTo>
                  <a:pt x="2071597" y="952976"/>
                </a:lnTo>
                <a:cubicBezTo>
                  <a:pt x="2074157" y="927766"/>
                  <a:pt x="2075469" y="902187"/>
                  <a:pt x="2075469" y="876301"/>
                </a:cubicBezTo>
                <a:cubicBezTo>
                  <a:pt x="2075469" y="488015"/>
                  <a:pt x="1780375" y="168653"/>
                  <a:pt x="1402220" y="130249"/>
                </a:cubicBezTo>
                <a:lnTo>
                  <a:pt x="1339758" y="127095"/>
                </a:lnTo>
                <a:lnTo>
                  <a:pt x="861338" y="123997"/>
                </a:lnTo>
                <a:lnTo>
                  <a:pt x="0" y="123997"/>
                </a:lnTo>
                <a:lnTo>
                  <a:pt x="58278" y="22604"/>
                </a:lnTo>
                <a:lnTo>
                  <a:pt x="73401" y="2381"/>
                </a:lnTo>
                <a:lnTo>
                  <a:pt x="1239101" y="23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24" name="任意多边形: 形状 53"/>
          <p:cNvSpPr/>
          <p:nvPr>
            <p:custDataLst>
              <p:tags r:id="rId22"/>
            </p:custDataLst>
          </p:nvPr>
        </p:nvSpPr>
        <p:spPr>
          <a:xfrm rot="7140000">
            <a:off x="5029650" y="3128775"/>
            <a:ext cx="1739867" cy="2613404"/>
          </a:xfrm>
          <a:custGeom>
            <a:avLst/>
            <a:gdLst>
              <a:gd name="connsiteX0" fmla="*/ 1194374 w 1477168"/>
              <a:gd name="connsiteY0" fmla="*/ 759029 h 2218581"/>
              <a:gd name="connsiteX1" fmla="*/ 1315025 w 1477168"/>
              <a:gd name="connsiteY1" fmla="*/ 2026250 h 2218581"/>
              <a:gd name="connsiteX2" fmla="*/ 1306421 w 1477168"/>
              <a:gd name="connsiteY2" fmla="*/ 2046993 h 2218581"/>
              <a:gd name="connsiteX3" fmla="*/ 1477168 w 1477168"/>
              <a:gd name="connsiteY3" fmla="*/ 2217740 h 2218581"/>
              <a:gd name="connsiteX4" fmla="*/ 1232722 w 1477168"/>
              <a:gd name="connsiteY4" fmla="*/ 2217740 h 2218581"/>
              <a:gd name="connsiteX5" fmla="*/ 1232262 w 1477168"/>
              <a:gd name="connsiteY5" fmla="*/ 2218580 h 2218581"/>
              <a:gd name="connsiteX6" fmla="*/ 159733 w 1477168"/>
              <a:gd name="connsiteY6" fmla="*/ 2218581 h 2218581"/>
              <a:gd name="connsiteX7" fmla="*/ 165022 w 1477168"/>
              <a:gd name="connsiteY7" fmla="*/ 2217106 h 2218581"/>
              <a:gd name="connsiteX8" fmla="*/ 313454 w 1477168"/>
              <a:gd name="connsiteY8" fmla="*/ 2150262 h 2218581"/>
              <a:gd name="connsiteX9" fmla="*/ 607618 w 1477168"/>
              <a:gd name="connsiteY9" fmla="*/ 1052424 h 2218581"/>
              <a:gd name="connsiteX10" fmla="*/ 607607 w 1477168"/>
              <a:gd name="connsiteY10" fmla="*/ 1052407 h 2218581"/>
              <a:gd name="connsiteX11" fmla="*/ 0 w 1477168"/>
              <a:gd name="connsiteY11" fmla="*/ 0 h 2218581"/>
              <a:gd name="connsiteX12" fmla="*/ 121078 w 1477168"/>
              <a:gd name="connsiteY12" fmla="*/ 14413 h 2218581"/>
              <a:gd name="connsiteX13" fmla="*/ 1194374 w 1477168"/>
              <a:gd name="connsiteY13" fmla="*/ 759029 h 2218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77168" h="2218581">
                <a:moveTo>
                  <a:pt x="1194374" y="759029"/>
                </a:moveTo>
                <a:cubicBezTo>
                  <a:pt x="1425601" y="1159525"/>
                  <a:pt x="1455333" y="1621061"/>
                  <a:pt x="1315025" y="2026250"/>
                </a:cubicBezTo>
                <a:lnTo>
                  <a:pt x="1306421" y="2046993"/>
                </a:lnTo>
                <a:lnTo>
                  <a:pt x="1477168" y="2217740"/>
                </a:lnTo>
                <a:lnTo>
                  <a:pt x="1232722" y="2217740"/>
                </a:lnTo>
                <a:lnTo>
                  <a:pt x="1232262" y="2218580"/>
                </a:lnTo>
                <a:lnTo>
                  <a:pt x="159733" y="2218581"/>
                </a:lnTo>
                <a:lnTo>
                  <a:pt x="165022" y="2217106"/>
                </a:lnTo>
                <a:cubicBezTo>
                  <a:pt x="215682" y="2200219"/>
                  <a:pt x="265405" y="2178003"/>
                  <a:pt x="313454" y="2150262"/>
                </a:cubicBezTo>
                <a:cubicBezTo>
                  <a:pt x="697845" y="1928334"/>
                  <a:pt x="829547" y="1436815"/>
                  <a:pt x="607618" y="1052424"/>
                </a:cubicBezTo>
                <a:lnTo>
                  <a:pt x="607607" y="1052407"/>
                </a:lnTo>
                <a:lnTo>
                  <a:pt x="0" y="0"/>
                </a:lnTo>
                <a:lnTo>
                  <a:pt x="121078" y="14413"/>
                </a:lnTo>
                <a:cubicBezTo>
                  <a:pt x="556197" y="87477"/>
                  <a:pt x="956542" y="347091"/>
                  <a:pt x="1194374" y="759029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107950" bIns="36195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en-US" altLang="zh-CN" b="1">
              <a:latin typeface="+mj-ea"/>
              <a:ea typeface="+mj-ea"/>
              <a:sym typeface="+mn-ea"/>
            </a:endParaRPr>
          </a:p>
        </p:txBody>
      </p:sp>
      <p:sp>
        <p:nvSpPr>
          <p:cNvPr id="25" name="任意多边形: 形状 51"/>
          <p:cNvSpPr/>
          <p:nvPr>
            <p:custDataLst>
              <p:tags r:id="rId23"/>
            </p:custDataLst>
          </p:nvPr>
        </p:nvSpPr>
        <p:spPr>
          <a:xfrm rot="17940000">
            <a:off x="4188878" y="2815534"/>
            <a:ext cx="2462026" cy="1152703"/>
          </a:xfrm>
          <a:custGeom>
            <a:avLst/>
            <a:gdLst>
              <a:gd name="connsiteX0" fmla="*/ 925268 w 2089928"/>
              <a:gd name="connsiteY0" fmla="*/ 89297 h 978915"/>
              <a:gd name="connsiteX1" fmla="*/ 922762 w 2089928"/>
              <a:gd name="connsiteY1" fmla="*/ 90302 h 978915"/>
              <a:gd name="connsiteX2" fmla="*/ 918793 w 2089928"/>
              <a:gd name="connsiteY2" fmla="*/ 92812 h 978915"/>
              <a:gd name="connsiteX3" fmla="*/ 1286254 w 2089928"/>
              <a:gd name="connsiteY3" fmla="*/ 0 h 978915"/>
              <a:gd name="connsiteX4" fmla="*/ 2089928 w 2089928"/>
              <a:gd name="connsiteY4" fmla="*/ 803673 h 978915"/>
              <a:gd name="connsiteX5" fmla="*/ 2073600 w 2089928"/>
              <a:gd name="connsiteY5" fmla="*/ 965641 h 978915"/>
              <a:gd name="connsiteX6" fmla="*/ 2072233 w 2089928"/>
              <a:gd name="connsiteY6" fmla="*/ 970959 h 978915"/>
              <a:gd name="connsiteX7" fmla="*/ 2067639 w 2089928"/>
              <a:gd name="connsiteY7" fmla="*/ 978915 h 978915"/>
              <a:gd name="connsiteX8" fmla="*/ 2071597 w 2089928"/>
              <a:gd name="connsiteY8" fmla="*/ 952976 h 978915"/>
              <a:gd name="connsiteX9" fmla="*/ 2075469 w 2089928"/>
              <a:gd name="connsiteY9" fmla="*/ 876301 h 978915"/>
              <a:gd name="connsiteX10" fmla="*/ 1402220 w 2089928"/>
              <a:gd name="connsiteY10" fmla="*/ 130249 h 978915"/>
              <a:gd name="connsiteX11" fmla="*/ 1339758 w 2089928"/>
              <a:gd name="connsiteY11" fmla="*/ 127095 h 978915"/>
              <a:gd name="connsiteX12" fmla="*/ 861338 w 2089928"/>
              <a:gd name="connsiteY12" fmla="*/ 123997 h 978915"/>
              <a:gd name="connsiteX13" fmla="*/ 0 w 2089928"/>
              <a:gd name="connsiteY13" fmla="*/ 123997 h 978915"/>
              <a:gd name="connsiteX14" fmla="*/ 58278 w 2089928"/>
              <a:gd name="connsiteY14" fmla="*/ 22604 h 978915"/>
              <a:gd name="connsiteX15" fmla="*/ 73401 w 2089928"/>
              <a:gd name="connsiteY15" fmla="*/ 2381 h 978915"/>
              <a:gd name="connsiteX16" fmla="*/ 1239101 w 2089928"/>
              <a:gd name="connsiteY16" fmla="*/ 2381 h 978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89928" h="978915">
                <a:moveTo>
                  <a:pt x="925268" y="89297"/>
                </a:moveTo>
                <a:lnTo>
                  <a:pt x="922762" y="90302"/>
                </a:lnTo>
                <a:lnTo>
                  <a:pt x="918793" y="92812"/>
                </a:lnTo>
                <a:close/>
                <a:moveTo>
                  <a:pt x="1286254" y="0"/>
                </a:moveTo>
                <a:cubicBezTo>
                  <a:pt x="1730111" y="0"/>
                  <a:pt x="2089928" y="359817"/>
                  <a:pt x="2089928" y="803673"/>
                </a:cubicBezTo>
                <a:cubicBezTo>
                  <a:pt x="2089928" y="859155"/>
                  <a:pt x="2084306" y="913324"/>
                  <a:pt x="2073600" y="965641"/>
                </a:cubicBezTo>
                <a:lnTo>
                  <a:pt x="2072233" y="970959"/>
                </a:lnTo>
                <a:lnTo>
                  <a:pt x="2067639" y="978915"/>
                </a:lnTo>
                <a:lnTo>
                  <a:pt x="2071597" y="952976"/>
                </a:lnTo>
                <a:cubicBezTo>
                  <a:pt x="2074157" y="927766"/>
                  <a:pt x="2075469" y="902187"/>
                  <a:pt x="2075469" y="876301"/>
                </a:cubicBezTo>
                <a:cubicBezTo>
                  <a:pt x="2075469" y="488015"/>
                  <a:pt x="1780375" y="168653"/>
                  <a:pt x="1402220" y="130249"/>
                </a:cubicBezTo>
                <a:lnTo>
                  <a:pt x="1339758" y="127095"/>
                </a:lnTo>
                <a:lnTo>
                  <a:pt x="861338" y="123997"/>
                </a:lnTo>
                <a:lnTo>
                  <a:pt x="0" y="123997"/>
                </a:lnTo>
                <a:lnTo>
                  <a:pt x="58278" y="22604"/>
                </a:lnTo>
                <a:lnTo>
                  <a:pt x="73401" y="2381"/>
                </a:lnTo>
                <a:lnTo>
                  <a:pt x="1239101" y="238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26" name="矩形 25"/>
          <p:cNvSpPr/>
          <p:nvPr>
            <p:custDataLst>
              <p:tags r:id="rId24"/>
            </p:custDataLst>
          </p:nvPr>
        </p:nvSpPr>
        <p:spPr>
          <a:xfrm>
            <a:off x="5371726" y="1717878"/>
            <a:ext cx="558330" cy="520977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1">
                        <a:lumMod val="0"/>
                        <a:lumOff val="100000"/>
                      </a:schemeClr>
                    </a:gs>
                  </a:gsLst>
                  <a:lin ang="5400000" scaled="0"/>
                </a:gradFill>
                <a:latin typeface="+mn-ea"/>
                <a:cs typeface="+mn-ea"/>
                <a:sym typeface="+mn-ea"/>
              </a:rPr>
              <a:t>01</a:t>
            </a:r>
            <a:endParaRPr lang="zh-CN" altLang="en-US" sz="1600" b="1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5400000" scaled="0"/>
              </a:gradFill>
              <a:latin typeface="+mn-ea"/>
              <a:cs typeface="+mn-ea"/>
              <a:sym typeface="+mn-ea"/>
            </a:endParaRPr>
          </a:p>
        </p:txBody>
      </p:sp>
      <p:sp>
        <p:nvSpPr>
          <p:cNvPr id="27" name="矩形 26"/>
          <p:cNvSpPr/>
          <p:nvPr>
            <p:custDataLst>
              <p:tags r:id="rId25"/>
            </p:custDataLst>
          </p:nvPr>
        </p:nvSpPr>
        <p:spPr>
          <a:xfrm>
            <a:off x="4787183" y="4020006"/>
            <a:ext cx="558330" cy="520977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1">
                        <a:lumMod val="0"/>
                        <a:lumOff val="100000"/>
                      </a:schemeClr>
                    </a:gs>
                  </a:gsLst>
                  <a:lin ang="5400000" scaled="0"/>
                </a:gradFill>
                <a:latin typeface="+mn-ea"/>
                <a:cs typeface="+mn-ea"/>
                <a:sym typeface="+mn-ea"/>
              </a:rPr>
              <a:t>03</a:t>
            </a:r>
            <a:endParaRPr lang="zh-CN" altLang="en-US" sz="1600" b="1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5400000" scaled="0"/>
              </a:gradFill>
              <a:latin typeface="+mn-ea"/>
              <a:cs typeface="+mn-ea"/>
              <a:sym typeface="+mn-ea"/>
            </a:endParaRPr>
          </a:p>
        </p:txBody>
      </p:sp>
      <p:sp>
        <p:nvSpPr>
          <p:cNvPr id="28" name="矩形 27"/>
          <p:cNvSpPr/>
          <p:nvPr>
            <p:custDataLst>
              <p:tags r:id="rId26"/>
            </p:custDataLst>
          </p:nvPr>
        </p:nvSpPr>
        <p:spPr>
          <a:xfrm>
            <a:off x="7044095" y="3153022"/>
            <a:ext cx="505905" cy="471828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1">
                        <a:lumMod val="0"/>
                        <a:lumOff val="100000"/>
                      </a:schemeClr>
                    </a:gs>
                  </a:gsLst>
                  <a:lin ang="5400000" scaled="0"/>
                </a:gradFill>
                <a:latin typeface="+mn-ea"/>
                <a:cs typeface="+mn-ea"/>
                <a:sym typeface="+mn-ea"/>
              </a:rPr>
              <a:t>02</a:t>
            </a:r>
            <a:endParaRPr lang="zh-CN" altLang="en-US" sz="1600" b="1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1">
                      <a:lumMod val="0"/>
                      <a:lumOff val="100000"/>
                    </a:schemeClr>
                  </a:gs>
                </a:gsLst>
                <a:lin ang="5400000" scaled="0"/>
              </a:gradFill>
              <a:latin typeface="+mn-ea"/>
              <a:cs typeface="+mn-ea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82905" y="4044950"/>
            <a:ext cx="3260725" cy="1660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自选条件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：</a:t>
            </a:r>
            <a:r>
              <a:rPr lang="zh-CN" altLang="en-US" sz="20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四阶首次全红、</a:t>
            </a:r>
            <a:endParaRPr lang="zh-CN" altLang="en-US" sz="20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神奇K线红、中期生命线红、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KDJ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金叉、</a:t>
            </a:r>
            <a:r>
              <a:rPr lang="en-US" altLang="zh-CN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MACD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金叉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三板斧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、</a:t>
            </a:r>
            <a:r>
              <a:rPr lang="zh-CN" altLang="en-US" sz="1600">
                <a:solidFill>
                  <a:schemeClr val="accent5">
                    <a:lumMod val="50000"/>
                  </a:schemeClr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  <a:sym typeface="+mn-ea"/>
              </a:rPr>
              <a:t>B点买入</a:t>
            </a:r>
            <a:endParaRPr lang="zh-CN" altLang="en-US" sz="1600">
              <a:solidFill>
                <a:schemeClr val="accent5">
                  <a:lumMod val="50000"/>
                </a:schemeClr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  <a:sym typeface="+mn-ea"/>
            </a:endParaRPr>
          </a:p>
        </p:txBody>
      </p:sp>
    </p:spTree>
    <p:custDataLst>
      <p:tags r:id="rId27"/>
    </p:custData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48360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富贵险中求，也在险中丢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61645" y="1797050"/>
            <a:ext cx="8804275" cy="348043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zh-CN" altLang="en-US" sz="4400">
                <a:latin typeface="华文行楷" panose="02010800040101010101" charset="-122"/>
                <a:ea typeface="华文行楷" panose="02010800040101010101" charset="-122"/>
              </a:rPr>
              <a:t>富贵</a:t>
            </a:r>
            <a:r>
              <a:rPr lang="zh-CN" altLang="en-US" sz="4400">
                <a:solidFill>
                  <a:schemeClr val="accent3"/>
                </a:solidFill>
                <a:latin typeface="华文行楷" panose="02010800040101010101" charset="-122"/>
                <a:ea typeface="华文行楷" panose="02010800040101010101" charset="-122"/>
              </a:rPr>
              <a:t>险</a:t>
            </a:r>
            <a:r>
              <a:rPr lang="zh-CN" altLang="en-US" sz="4400">
                <a:latin typeface="华文行楷" panose="02010800040101010101" charset="-122"/>
                <a:ea typeface="华文行楷" panose="02010800040101010101" charset="-122"/>
              </a:rPr>
              <a:t>中求，也在</a:t>
            </a:r>
            <a:r>
              <a:rPr lang="zh-CN" altLang="en-US" sz="4400">
                <a:solidFill>
                  <a:schemeClr val="accent3"/>
                </a:solidFill>
                <a:latin typeface="华文行楷" panose="02010800040101010101" charset="-122"/>
                <a:ea typeface="华文行楷" panose="02010800040101010101" charset="-122"/>
              </a:rPr>
              <a:t>险</a:t>
            </a:r>
            <a:r>
              <a:rPr lang="zh-CN" altLang="en-US" sz="4400">
                <a:latin typeface="华文行楷" panose="02010800040101010101" charset="-122"/>
                <a:ea typeface="华文行楷" panose="02010800040101010101" charset="-122"/>
              </a:rPr>
              <a:t>中丢。</a:t>
            </a:r>
            <a:endParaRPr lang="zh-CN" altLang="en-US" sz="4400"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3800">
                <a:latin typeface="华文行楷" panose="02010800040101010101" charset="-122"/>
                <a:ea typeface="华文行楷" panose="02010800040101010101" charset="-122"/>
              </a:rPr>
              <a:t>求时十之一，丢时十之九。</a:t>
            </a:r>
            <a:endParaRPr lang="zh-CN" altLang="en-US" sz="3800"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3800">
                <a:latin typeface="华文行楷" panose="02010800040101010101" charset="-122"/>
                <a:ea typeface="华文行楷" panose="02010800040101010101" charset="-122"/>
              </a:rPr>
              <a:t>大丈夫行事，当弃饶幸之念，</a:t>
            </a:r>
            <a:endParaRPr lang="zh-CN" altLang="en-US" sz="3800"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3800">
                <a:latin typeface="华文行楷" panose="02010800040101010101" charset="-122"/>
                <a:ea typeface="华文行楷" panose="02010800040101010101" charset="-122"/>
              </a:rPr>
              <a:t>必取百炼成钢，厚积分秒之功，</a:t>
            </a:r>
            <a:endParaRPr lang="zh-CN" altLang="en-US" sz="3800"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5900">
                <a:latin typeface="华文行楷" panose="02010800040101010101" charset="-122"/>
                <a:ea typeface="华文行楷" panose="02010800040101010101" charset="-122"/>
              </a:rPr>
              <a:t>始得一鸣惊人。</a:t>
            </a:r>
            <a:r>
              <a:rPr lang="en-US" altLang="zh-CN" sz="5000">
                <a:latin typeface="华文行楷" panose="02010800040101010101" charset="-122"/>
                <a:ea typeface="华文行楷" panose="02010800040101010101" charset="-122"/>
              </a:rPr>
              <a:t>  </a:t>
            </a:r>
            <a:endParaRPr lang="en-US" altLang="zh-CN" sz="5000"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069455" y="1181735"/>
            <a:ext cx="4751070" cy="47117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794510" y="32385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体系化，层次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&amp;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分工！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1755140" y="1073785"/>
          <a:ext cx="8924290" cy="487108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334510"/>
                <a:gridCol w="4589780"/>
              </a:tblGrid>
              <a:tr h="704215">
                <a:tc gridSpan="2">
                  <a:txBody>
                    <a:bodyPr/>
                    <a:p>
                      <a:pPr lvl="0" indent="0" algn="ctr" eaLnBrk="0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800" b="1" spc="13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分析体系</a:t>
                      </a:r>
                      <a:endParaRPr lang="zh-CN" altLang="en-US" sz="2800" b="1" spc="13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cPr marL="82917" marR="82917" marT="41458" marB="41458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FF"/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大盘分析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明晰趋势，控制仓位</a:t>
                      </a:r>
                      <a:endParaRPr lang="zh-CN" altLang="en-US" sz="2000" b="1" spc="120" dirty="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资金流分析（赛道、行业）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60" dirty="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找到好的方向</a:t>
                      </a:r>
                      <a:endParaRPr lang="zh-CN" altLang="en-US" sz="2000" b="1" spc="60" dirty="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个股技术分析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6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判断买点与卖点</a:t>
                      </a:r>
                      <a:endParaRPr lang="zh-CN" altLang="en-US" sz="2000" b="1" spc="6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表格 7"/>
          <p:cNvGraphicFramePr/>
          <p:nvPr>
            <p:custDataLst>
              <p:tags r:id="rId3"/>
            </p:custDataLst>
          </p:nvPr>
        </p:nvGraphicFramePr>
        <p:xfrm>
          <a:off x="1758950" y="3590925"/>
          <a:ext cx="8924290" cy="487108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334510"/>
                <a:gridCol w="4589780"/>
              </a:tblGrid>
              <a:tr h="704215">
                <a:tc gridSpan="2">
                  <a:txBody>
                    <a:bodyPr/>
                    <a:p>
                      <a:pPr lvl="0" indent="0" algn="ctr" eaLnBrk="0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800" b="1" spc="13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投资体系</a:t>
                      </a:r>
                      <a:endParaRPr lang="zh-CN" altLang="en-US" sz="2800" b="1" spc="13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cPr marL="82917" marR="82917" marT="41458" marB="41458" anchor="ctr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9525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FF"/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自身整体仓位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不超适配仓位</a:t>
                      </a:r>
                      <a:endParaRPr lang="zh-CN" altLang="en-US" sz="2000" b="1" spc="120" dirty="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风险承受能力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60" dirty="0">
                          <a:solidFill>
                            <a:schemeClr val="tx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家里没矿就消停点</a:t>
                      </a:r>
                      <a:endParaRPr lang="zh-CN" altLang="en-US" sz="2000" b="1" spc="60" dirty="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20700">
                <a:tc>
                  <a:txBody>
                    <a:bodyPr/>
                    <a:p>
                      <a:pPr lvl="0" indent="0" algn="ctr" eaLnBrk="0" fontAlgn="auto" hangingPunc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2000" b="1" spc="120" dirty="0">
                          <a:solidFill>
                            <a:schemeClr val="bg1"/>
                          </a:solidFill>
                          <a:uFillTx/>
                          <a:latin typeface="思源黑体 CN Heavy" panose="020B0A00000000000000" charset="-122"/>
                          <a:ea typeface="思源黑体 CN Heavy" panose="020B0A00000000000000" charset="-122"/>
                        </a:rPr>
                        <a:t>股票管理</a:t>
                      </a:r>
                      <a:endParaRPr lang="zh-CN" altLang="en-US" sz="2000" b="1" spc="120" dirty="0">
                        <a:solidFill>
                          <a:schemeClr val="bg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2000" b="1">
                          <a:sym typeface="+mn-ea"/>
                        </a:rPr>
                        <a:t>0</a:t>
                      </a:r>
                      <a:r>
                        <a:rPr lang="zh-CN" altLang="en-US" sz="2000" b="1">
                          <a:sym typeface="+mn-ea"/>
                        </a:rPr>
                        <a:t>成本底仓，滚动操作！</a:t>
                      </a:r>
                      <a:endParaRPr lang="zh-CN" altLang="en-US" sz="2000" b="1" spc="60">
                        <a:solidFill>
                          <a:schemeClr val="tx1"/>
                        </a:solidFill>
                        <a:uFillTx/>
                        <a:latin typeface="思源黑体 CN Heavy" panose="020B0A00000000000000" charset="-122"/>
                        <a:ea typeface="思源黑体 CN Heavy" panose="020B0A00000000000000" charset="-122"/>
                      </a:endParaRPr>
                    </a:p>
                  </a:txBody>
                  <a:tcPr marL="88900" marR="88900" marT="47625" marB="47625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《穿层降维》反复练习～开启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35580" y="819150"/>
            <a:ext cx="4765675" cy="6185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    </a:t>
            </a:r>
            <a:r>
              <a:rPr lang="zh-CN" altLang="en-US" sz="2300"/>
              <a:t>学习一项新技能，通过</a:t>
            </a:r>
            <a:r>
              <a:rPr lang="zh-CN" altLang="en-US" sz="2300">
                <a:latin typeface="思源黑体 CN Heavy" panose="020B0A00000000000000" charset="-122"/>
                <a:ea typeface="思源黑体 CN Heavy" panose="020B0A00000000000000" charset="-122"/>
              </a:rPr>
              <a:t>反复练习</a:t>
            </a:r>
            <a:r>
              <a:rPr lang="zh-CN" altLang="en-US" sz="2300"/>
              <a:t>，大脑就开始对这个新技能</a:t>
            </a:r>
            <a:r>
              <a:rPr lang="zh-CN" altLang="en-US" sz="2300" b="1"/>
              <a:t>建立新的神经元链接。</a:t>
            </a:r>
            <a:r>
              <a:rPr lang="en-US" altLang="zh-CN" sz="2300" b="1"/>
              <a:t>   </a:t>
            </a:r>
            <a:r>
              <a:rPr lang="en-US" altLang="zh-CN" sz="2300"/>
              <a:t> </a:t>
            </a:r>
            <a:endParaRPr lang="en-US" altLang="zh-CN" sz="2300"/>
          </a:p>
          <a:p>
            <a:r>
              <a:rPr lang="en-US" altLang="zh-CN" sz="2300"/>
              <a:t>       </a:t>
            </a:r>
            <a:endParaRPr lang="en-US" altLang="zh-CN" sz="2300"/>
          </a:p>
          <a:p>
            <a:r>
              <a:rPr lang="en-US" altLang="zh-CN" sz="2300"/>
              <a:t>       </a:t>
            </a:r>
            <a:r>
              <a:rPr lang="zh-CN" altLang="en-US" sz="2100"/>
              <a:t>无论学习一项技能还是建立良好的心态，都</a:t>
            </a:r>
            <a:r>
              <a:rPr lang="zh-CN" altLang="en-US" sz="2100" b="1"/>
              <a:t>是在重组大脑。</a:t>
            </a:r>
            <a:r>
              <a:rPr lang="zh-CN" altLang="en-US" sz="2300" b="1">
                <a:solidFill>
                  <a:srgbClr val="FF0000"/>
                </a:solidFill>
              </a:rPr>
              <a:t>通过不断的重复，建立链接，这种重复也会产生有助于神经元链接的化学物质，提升学习的效率。</a:t>
            </a:r>
            <a:r>
              <a:rPr lang="zh-CN" altLang="en-US" sz="2100"/>
              <a:t>当我们掌握了一项技能，我们的大脑也将发生变化。</a:t>
            </a:r>
            <a:endParaRPr lang="zh-CN" altLang="en-US" sz="2100"/>
          </a:p>
          <a:p>
            <a:endParaRPr lang="zh-CN" altLang="en-US" sz="2300"/>
          </a:p>
          <a:p>
            <a:r>
              <a:rPr lang="en-US" altLang="zh-CN" sz="2300"/>
              <a:t> </a:t>
            </a:r>
            <a:r>
              <a:rPr lang="zh-CN" altLang="en-US" sz="2300"/>
              <a:t>《刻意练习》里研究者对伦敦司机的大脑扫描发现：他们</a:t>
            </a:r>
            <a:r>
              <a:rPr lang="zh-CN" altLang="en-US" sz="2300" b="1"/>
              <a:t>在职期间</a:t>
            </a:r>
            <a:r>
              <a:rPr lang="zh-CN" altLang="en-US" sz="2300"/>
              <a:t>大脑海马体都有一定</a:t>
            </a:r>
            <a:r>
              <a:rPr lang="zh-CN" altLang="en-US" sz="2600" b="1">
                <a:solidFill>
                  <a:schemeClr val="accent6"/>
                </a:solidFill>
              </a:rPr>
              <a:t>比例的增大</a:t>
            </a:r>
            <a:r>
              <a:rPr lang="zh-CN" altLang="en-US" sz="2300"/>
              <a:t>，而在</a:t>
            </a:r>
            <a:r>
              <a:rPr lang="zh-CN" altLang="en-US" sz="2700" b="1">
                <a:solidFill>
                  <a:srgbClr val="0070C0"/>
                </a:solidFill>
              </a:rPr>
              <a:t>退休后，逐渐恢复原状。</a:t>
            </a:r>
            <a:endParaRPr lang="zh-CN" altLang="en-US" sz="2300"/>
          </a:p>
          <a:p>
            <a:endParaRPr lang="zh-CN" altLang="en-US" sz="2300"/>
          </a:p>
          <a:p>
            <a:endParaRPr lang="zh-CN" altLang="en-US" sz="2300"/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73050" y="876300"/>
            <a:ext cx="2384425" cy="51752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579360" y="923925"/>
            <a:ext cx="4161790" cy="23939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579995" y="3481070"/>
            <a:ext cx="4256405" cy="268097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3418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2025.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继续反复练习～开启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410970" y="5640705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737360" y="5614670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9" name="圆角矩形 8"/>
          <p:cNvSpPr/>
          <p:nvPr>
            <p:custDataLst>
              <p:tags r:id="rId1"/>
            </p:custDataLst>
          </p:nvPr>
        </p:nvSpPr>
        <p:spPr>
          <a:xfrm>
            <a:off x="3331210" y="5640705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2"/>
            </p:custDataLst>
          </p:nvPr>
        </p:nvSpPr>
        <p:spPr>
          <a:xfrm>
            <a:off x="3657600" y="5614670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1" name="圆角矩形 10"/>
          <p:cNvSpPr/>
          <p:nvPr>
            <p:custDataLst>
              <p:tags r:id="rId3"/>
            </p:custDataLst>
          </p:nvPr>
        </p:nvSpPr>
        <p:spPr>
          <a:xfrm>
            <a:off x="5288280" y="5622290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5614670" y="5596255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3" name="圆角矩形 12"/>
          <p:cNvSpPr/>
          <p:nvPr>
            <p:custDataLst>
              <p:tags r:id="rId5"/>
            </p:custDataLst>
          </p:nvPr>
        </p:nvSpPr>
        <p:spPr>
          <a:xfrm>
            <a:off x="7245350" y="5622290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6"/>
            </p:custDataLst>
          </p:nvPr>
        </p:nvSpPr>
        <p:spPr>
          <a:xfrm>
            <a:off x="7571740" y="5596255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5" name="圆角矩形 14"/>
          <p:cNvSpPr/>
          <p:nvPr>
            <p:custDataLst>
              <p:tags r:id="rId7"/>
            </p:custDataLst>
          </p:nvPr>
        </p:nvSpPr>
        <p:spPr>
          <a:xfrm>
            <a:off x="9165590" y="5622290"/>
            <a:ext cx="1532890" cy="4775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8"/>
            </p:custDataLst>
          </p:nvPr>
        </p:nvSpPr>
        <p:spPr>
          <a:xfrm>
            <a:off x="9491980" y="5596255"/>
            <a:ext cx="1243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思源黑体 CN Heavy" panose="020B0A00000000000000" charset="-122"/>
                <a:ea typeface="思源黑体 CN Heavy" panose="020B0A00000000000000" charset="-122"/>
              </a:rPr>
              <a:t>辨别</a:t>
            </a:r>
            <a:endParaRPr lang="zh-CN" altLang="en-US" sz="28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10335" y="5406390"/>
            <a:ext cx="9386570" cy="755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上箭头 17"/>
          <p:cNvSpPr/>
          <p:nvPr/>
        </p:nvSpPr>
        <p:spPr>
          <a:xfrm>
            <a:off x="5909945" y="5120005"/>
            <a:ext cx="367665" cy="476250"/>
          </a:xfrm>
          <a:prstGeom prst="up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圆角矩形 19"/>
          <p:cNvSpPr/>
          <p:nvPr>
            <p:custDataLst>
              <p:tags r:id="rId9"/>
            </p:custDataLst>
          </p:nvPr>
        </p:nvSpPr>
        <p:spPr>
          <a:xfrm>
            <a:off x="2329815" y="4814570"/>
            <a:ext cx="1532890" cy="4775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659380" y="4766945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概念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3" name="圆角矩形 22"/>
          <p:cNvSpPr/>
          <p:nvPr>
            <p:custDataLst>
              <p:tags r:id="rId10"/>
            </p:custDataLst>
          </p:nvPr>
        </p:nvSpPr>
        <p:spPr>
          <a:xfrm>
            <a:off x="4192270" y="4817745"/>
            <a:ext cx="1532890" cy="4775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>
            <p:custDataLst>
              <p:tags r:id="rId11"/>
            </p:custDataLst>
          </p:nvPr>
        </p:nvSpPr>
        <p:spPr>
          <a:xfrm>
            <a:off x="4521835" y="4770120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概念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5" name="圆角矩形 24"/>
          <p:cNvSpPr/>
          <p:nvPr>
            <p:custDataLst>
              <p:tags r:id="rId12"/>
            </p:custDataLst>
          </p:nvPr>
        </p:nvSpPr>
        <p:spPr>
          <a:xfrm>
            <a:off x="6384290" y="4814570"/>
            <a:ext cx="1532890" cy="4775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13"/>
            </p:custDataLst>
          </p:nvPr>
        </p:nvSpPr>
        <p:spPr>
          <a:xfrm>
            <a:off x="6713855" y="4766945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概念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7" name="圆角矩形 26"/>
          <p:cNvSpPr/>
          <p:nvPr>
            <p:custDataLst>
              <p:tags r:id="rId14"/>
            </p:custDataLst>
          </p:nvPr>
        </p:nvSpPr>
        <p:spPr>
          <a:xfrm>
            <a:off x="8201025" y="4817745"/>
            <a:ext cx="1532890" cy="4775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15"/>
            </p:custDataLst>
          </p:nvPr>
        </p:nvSpPr>
        <p:spPr>
          <a:xfrm>
            <a:off x="8530590" y="4770120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概念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9" name="矩形 28"/>
          <p:cNvSpPr/>
          <p:nvPr>
            <p:custDataLst>
              <p:tags r:id="rId16"/>
            </p:custDataLst>
          </p:nvPr>
        </p:nvSpPr>
        <p:spPr>
          <a:xfrm>
            <a:off x="2330450" y="4660265"/>
            <a:ext cx="7403465" cy="1041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上箭头 29"/>
          <p:cNvSpPr/>
          <p:nvPr>
            <p:custDataLst>
              <p:tags r:id="rId17"/>
            </p:custDataLst>
          </p:nvPr>
        </p:nvSpPr>
        <p:spPr>
          <a:xfrm>
            <a:off x="5900420" y="4418330"/>
            <a:ext cx="367665" cy="504825"/>
          </a:xfrm>
          <a:prstGeom prst="upArrow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圆角矩形 30"/>
          <p:cNvSpPr/>
          <p:nvPr>
            <p:custDataLst>
              <p:tags r:id="rId18"/>
            </p:custDataLst>
          </p:nvPr>
        </p:nvSpPr>
        <p:spPr>
          <a:xfrm>
            <a:off x="3208655" y="3930650"/>
            <a:ext cx="1532890" cy="47752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19"/>
            </p:custDataLst>
          </p:nvPr>
        </p:nvSpPr>
        <p:spPr>
          <a:xfrm>
            <a:off x="3538220" y="3883025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规则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3" name="圆角矩形 32"/>
          <p:cNvSpPr/>
          <p:nvPr>
            <p:custDataLst>
              <p:tags r:id="rId20"/>
            </p:custDataLst>
          </p:nvPr>
        </p:nvSpPr>
        <p:spPr>
          <a:xfrm>
            <a:off x="5189855" y="3940810"/>
            <a:ext cx="1532890" cy="47752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21"/>
            </p:custDataLst>
          </p:nvPr>
        </p:nvSpPr>
        <p:spPr>
          <a:xfrm>
            <a:off x="5519420" y="3893185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规则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5" name="圆角矩形 34"/>
          <p:cNvSpPr/>
          <p:nvPr>
            <p:custDataLst>
              <p:tags r:id="rId22"/>
            </p:custDataLst>
          </p:nvPr>
        </p:nvSpPr>
        <p:spPr>
          <a:xfrm>
            <a:off x="7225665" y="3951605"/>
            <a:ext cx="1532890" cy="47752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>
            <p:custDataLst>
              <p:tags r:id="rId23"/>
            </p:custDataLst>
          </p:nvPr>
        </p:nvSpPr>
        <p:spPr>
          <a:xfrm>
            <a:off x="7555230" y="3903980"/>
            <a:ext cx="997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规则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7" name="矩形 36"/>
          <p:cNvSpPr/>
          <p:nvPr>
            <p:custDataLst>
              <p:tags r:id="rId24"/>
            </p:custDataLst>
          </p:nvPr>
        </p:nvSpPr>
        <p:spPr>
          <a:xfrm>
            <a:off x="3208655" y="3641090"/>
            <a:ext cx="5605780" cy="1041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上箭头 37"/>
          <p:cNvSpPr/>
          <p:nvPr>
            <p:custDataLst>
              <p:tags r:id="rId25"/>
            </p:custDataLst>
          </p:nvPr>
        </p:nvSpPr>
        <p:spPr>
          <a:xfrm>
            <a:off x="5900420" y="3359785"/>
            <a:ext cx="367665" cy="504825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圆角矩形 38"/>
          <p:cNvSpPr/>
          <p:nvPr>
            <p:custDataLst>
              <p:tags r:id="rId26"/>
            </p:custDataLst>
          </p:nvPr>
        </p:nvSpPr>
        <p:spPr>
          <a:xfrm>
            <a:off x="5189855" y="2716530"/>
            <a:ext cx="1798955" cy="52514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>
            <p:custDataLst>
              <p:tags r:id="rId27"/>
            </p:custDataLst>
          </p:nvPr>
        </p:nvSpPr>
        <p:spPr>
          <a:xfrm>
            <a:off x="5189855" y="2712720"/>
            <a:ext cx="1798955" cy="51244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掌握知识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1" name="圆角矩形 40"/>
          <p:cNvSpPr/>
          <p:nvPr>
            <p:custDataLst>
              <p:tags r:id="rId28"/>
            </p:custDataLst>
          </p:nvPr>
        </p:nvSpPr>
        <p:spPr>
          <a:xfrm>
            <a:off x="5189855" y="1875790"/>
            <a:ext cx="1798955" cy="525145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>
            <p:custDataLst>
              <p:tags r:id="rId29"/>
            </p:custDataLst>
          </p:nvPr>
        </p:nvSpPr>
        <p:spPr>
          <a:xfrm>
            <a:off x="5189855" y="1871980"/>
            <a:ext cx="1798955" cy="51244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2800">
                <a:latin typeface="思源黑体 CN Heavy" panose="020B0A00000000000000" charset="-122"/>
                <a:ea typeface="思源黑体 CN Heavy" panose="020B0A00000000000000" charset="-122"/>
              </a:rPr>
              <a:t>运用知识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3" name="上箭头 42"/>
          <p:cNvSpPr/>
          <p:nvPr>
            <p:custDataLst>
              <p:tags r:id="rId30"/>
            </p:custDataLst>
          </p:nvPr>
        </p:nvSpPr>
        <p:spPr>
          <a:xfrm>
            <a:off x="5909945" y="2387600"/>
            <a:ext cx="358140" cy="324485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4" name="上箭头 43"/>
          <p:cNvSpPr/>
          <p:nvPr>
            <p:custDataLst>
              <p:tags r:id="rId31"/>
            </p:custDataLst>
          </p:nvPr>
        </p:nvSpPr>
        <p:spPr>
          <a:xfrm>
            <a:off x="5900420" y="1602740"/>
            <a:ext cx="358140" cy="324485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5" name="圆角矩形 44"/>
          <p:cNvSpPr/>
          <p:nvPr/>
        </p:nvSpPr>
        <p:spPr>
          <a:xfrm>
            <a:off x="4356100" y="922020"/>
            <a:ext cx="3355340" cy="62166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4452620" y="924560"/>
            <a:ext cx="3188970" cy="598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300" b="1">
                <a:latin typeface="思源黑体 CN Heavy" panose="020B0A00000000000000" charset="-122"/>
                <a:ea typeface="思源黑体 CN Heavy" panose="020B0A00000000000000" charset="-122"/>
              </a:rPr>
              <a:t>真的，会了战法</a:t>
            </a:r>
            <a:endParaRPr lang="zh-CN" altLang="en-US" sz="33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47" name="图片 46"/>
          <p:cNvPicPr>
            <a:picLocks noChangeAspect="1"/>
          </p:cNvPicPr>
          <p:nvPr>
            <p:custDataLst>
              <p:tags r:id="rId32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8056245" y="1108710"/>
            <a:ext cx="3798570" cy="2392680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>
            <p:custDataLst>
              <p:tags r:id="rId34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393700" y="1108710"/>
            <a:ext cx="3798570" cy="2392680"/>
          </a:xfrm>
          <a:prstGeom prst="rect">
            <a:avLst/>
          </a:prstGeom>
        </p:spPr>
      </p:pic>
    </p:spTree>
    <p:custDataLst>
      <p:tags r:id="rId35"/>
    </p:custData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资金流！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04825" y="972820"/>
            <a:ext cx="6377305" cy="505968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sp>
        <p:nvSpPr>
          <p:cNvPr id="3" name="文本框 2"/>
          <p:cNvSpPr txBox="1"/>
          <p:nvPr/>
        </p:nvSpPr>
        <p:spPr>
          <a:xfrm>
            <a:off x="6987540" y="972820"/>
            <a:ext cx="4794885" cy="505968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3200" b="1"/>
              <a:t>两大要素：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时间！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变化！</a:t>
            </a:r>
            <a:endParaRPr lang="zh-CN" altLang="en-US" sz="3200" b="1"/>
          </a:p>
          <a:p>
            <a:endParaRPr lang="zh-CN" altLang="en-US" b="1"/>
          </a:p>
          <a:p>
            <a:endParaRPr lang="zh-CN" altLang="en-US" sz="3200" b="1"/>
          </a:p>
          <a:p>
            <a:r>
              <a:rPr lang="zh-CN" altLang="en-US" sz="3200" b="1"/>
              <a:t>结果：发现资金流持续性！</a:t>
            </a:r>
            <a:endParaRPr lang="zh-CN" altLang="en-US" sz="3200" b="1"/>
          </a:p>
          <a:p>
            <a:r>
              <a:rPr lang="en-US" altLang="zh-CN" sz="3200" b="1"/>
              <a:t>                 </a:t>
            </a:r>
            <a:endParaRPr lang="en-US" altLang="zh-CN" sz="3200" b="1"/>
          </a:p>
          <a:p>
            <a:r>
              <a:rPr lang="en-US" altLang="zh-CN" sz="3200" b="1"/>
              <a:t>          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zh-CN" altLang="en-US" sz="3200" b="1">
                <a:solidFill>
                  <a:srgbClr val="FF0000"/>
                </a:solidFill>
              </a:rPr>
              <a:t>机会！！！</a:t>
            </a:r>
            <a:r>
              <a:rPr lang="en-US" altLang="zh-CN" sz="3200">
                <a:solidFill>
                  <a:srgbClr val="FF0000"/>
                </a:solidFill>
              </a:rPr>
              <a:t>  </a:t>
            </a:r>
            <a:r>
              <a:rPr lang="en-US" altLang="zh-CN">
                <a:solidFill>
                  <a:srgbClr val="FF0000"/>
                </a:solidFill>
              </a:rPr>
              <a:t> </a:t>
            </a:r>
            <a:r>
              <a:rPr lang="en-US" altLang="zh-CN"/>
              <a:t>       </a:t>
            </a:r>
            <a:endParaRPr lang="en-US" altLang="zh-CN"/>
          </a:p>
        </p:txBody>
      </p:sp>
    </p:spTree>
    <p:custDataLst>
      <p:tags r:id="rId4"/>
    </p:custData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1291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如何卡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—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11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月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11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号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  <a:p>
            <a:pPr algn="ctr"/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05155" y="895985"/>
            <a:ext cx="7536180" cy="506603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8314055" y="1097915"/>
            <a:ext cx="3498215" cy="42310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9:42              6941W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  9:52              1.23Y</a:t>
            </a:r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10:04              1.52Y </a:t>
            </a:r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10:14             1.64Y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11:17               2.59Y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......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如何卡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—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11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月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12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号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3880" y="1405255"/>
            <a:ext cx="3498215" cy="42310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9:41              781W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9:49              8481W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9:57              7568W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10:08              1.8Y </a:t>
            </a:r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10:15               2.33Y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10:24               2.58Y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10:45               2.60Y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......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74040" y="1019175"/>
            <a:ext cx="7232650" cy="498856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如何卡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—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11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月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13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号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83880" y="1405255"/>
            <a:ext cx="3498215" cy="41382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9:33              7721W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9:36              7402W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  9:40              1.12Y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500">
                <a:latin typeface="思源黑体 CN Heavy" panose="020B0A00000000000000" charset="-122"/>
                <a:ea typeface="思源黑体 CN Heavy" panose="020B0A00000000000000" charset="-122"/>
              </a:rPr>
              <a:t> 9:44             3125W</a:t>
            </a:r>
            <a:endParaRPr lang="en-US" altLang="zh-CN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 9:47           47W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800">
                <a:latin typeface="思源黑体 CN Heavy" panose="020B0A00000000000000" charset="-122"/>
                <a:ea typeface="思源黑体 CN Heavy" panose="020B0A00000000000000" charset="-122"/>
              </a:rPr>
              <a:t> 9:48               -40W</a:t>
            </a:r>
            <a:endParaRPr lang="en-US" altLang="zh-CN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en-US" altLang="zh-CN" sz="2200">
                <a:latin typeface="思源黑体 CN Heavy" panose="020B0A00000000000000" charset="-122"/>
                <a:ea typeface="思源黑体 CN Heavy" panose="020B0A00000000000000" charset="-122"/>
              </a:rPr>
              <a:t>...... </a:t>
            </a:r>
            <a:endParaRPr lang="en-US" altLang="zh-CN" sz="22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39115" y="908050"/>
            <a:ext cx="7523480" cy="521335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452870" y="986790"/>
            <a:ext cx="5231130" cy="48901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09905" y="986790"/>
            <a:ext cx="5734050" cy="3429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04825" y="4418330"/>
            <a:ext cx="5739130" cy="1768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900" b="1"/>
              <a:t>资金流</a:t>
            </a:r>
            <a:r>
              <a:rPr lang="zh-CN" altLang="en-US" sz="2000" b="1"/>
              <a:t>～汽车爬坡的油门</a:t>
            </a:r>
            <a:endParaRPr lang="zh-CN" altLang="en-US" sz="2000" b="1"/>
          </a:p>
          <a:p>
            <a:r>
              <a:rPr lang="en-US" altLang="zh-CN" sz="2000" b="1"/>
              <a:t>               ～</a:t>
            </a:r>
            <a:r>
              <a:rPr lang="zh-CN" altLang="en-US" sz="2000" b="1"/>
              <a:t>喷泉向上的水压</a:t>
            </a:r>
            <a:r>
              <a:rPr lang="en-US" altLang="zh-CN" sz="2000" b="1"/>
              <a:t>          </a:t>
            </a:r>
            <a:endParaRPr lang="zh-CN" altLang="en-US" sz="2000" b="1"/>
          </a:p>
          <a:p>
            <a:endParaRPr lang="zh-CN" altLang="en-US" sz="2000" b="1"/>
          </a:p>
          <a:p>
            <a:r>
              <a:rPr lang="zh-CN" altLang="en-US" sz="2000" b="1"/>
              <a:t>油门小了不会原地停留</a:t>
            </a:r>
            <a:r>
              <a:rPr lang="en-US" altLang="zh-CN" sz="2000" b="1"/>
              <a:t>→</a:t>
            </a:r>
            <a:r>
              <a:rPr lang="zh-CN" altLang="en-US" sz="2000" b="1"/>
              <a:t>它会向下溜车</a:t>
            </a:r>
            <a:endParaRPr lang="zh-CN" altLang="en-US" sz="2000" b="1"/>
          </a:p>
          <a:p>
            <a:r>
              <a:rPr lang="zh-CN" altLang="en-US" sz="2000" b="1"/>
              <a:t>水压小了水柱不会保持高度</a:t>
            </a:r>
            <a:r>
              <a:rPr lang="en-US" altLang="zh-CN" sz="2000" b="1">
                <a:sym typeface="+mn-ea"/>
              </a:rPr>
              <a:t>→</a:t>
            </a:r>
            <a:r>
              <a:rPr lang="zh-CN" altLang="en-US" sz="2000" b="1"/>
              <a:t>它会降低高度</a:t>
            </a:r>
            <a:endParaRPr lang="zh-CN" altLang="en-US" sz="2000" b="1"/>
          </a:p>
        </p:txBody>
      </p:sp>
    </p:spTree>
    <p:custDataLst>
      <p:tags r:id="rId5"/>
    </p:custData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资金流分析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   12.13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24890" y="842010"/>
            <a:ext cx="9992995" cy="529780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资金流分析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12.10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73100" y="806450"/>
            <a:ext cx="4612640" cy="307848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699885" y="833120"/>
            <a:ext cx="4797425" cy="307594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473190" y="3143250"/>
            <a:ext cx="5230495" cy="3035935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75945" y="3107055"/>
            <a:ext cx="4807585" cy="307149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</p:spTree>
    <p:custDataLst>
      <p:tags r:id="rId10"/>
    </p:custData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小马过河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12.11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457065" y="1293495"/>
            <a:ext cx="7368540" cy="427164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08635" y="1071245"/>
            <a:ext cx="3681095" cy="215392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16890" y="3429000"/>
            <a:ext cx="3672205" cy="260223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</p:spTree>
    <p:custDataLst>
      <p:tags r:id="rId8"/>
    </p:custData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如何能学的好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12.20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09270" y="1604645"/>
            <a:ext cx="5417820" cy="372427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362700" y="1604645"/>
            <a:ext cx="5304790" cy="372427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6"/>
    </p:custData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资金流分析</a:t>
            </a:r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12.11 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964565" y="852805"/>
            <a:ext cx="3863340" cy="2914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753225" y="852805"/>
            <a:ext cx="4309110" cy="302641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527800" y="3068955"/>
            <a:ext cx="4806315" cy="310769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27710" y="3068955"/>
            <a:ext cx="4337050" cy="311277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custDataLst>
      <p:tags r:id="rId10"/>
    </p:custData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强者视角看：心力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+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技力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3630295" y="3376295"/>
            <a:ext cx="6910705" cy="22606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                 </a:t>
            </a:r>
            <a:endParaRPr lang="en-US" altLang="zh-CN"/>
          </a:p>
        </p:txBody>
      </p:sp>
      <p:sp>
        <p:nvSpPr>
          <p:cNvPr id="4" name="上箭头 3"/>
          <p:cNvSpPr/>
          <p:nvPr/>
        </p:nvSpPr>
        <p:spPr>
          <a:xfrm>
            <a:off x="6833235" y="1266190"/>
            <a:ext cx="276860" cy="4671060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  </a:t>
            </a:r>
            <a:endParaRPr lang="en-US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6967220" y="2864485"/>
            <a:ext cx="365760" cy="553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3900" b="1">
                <a:solidFill>
                  <a:srgbClr val="7030A0"/>
                </a:solidFill>
              </a:rPr>
              <a:t>0</a:t>
            </a:r>
            <a:endParaRPr lang="en-US" altLang="zh-CN" sz="3900" b="1">
              <a:solidFill>
                <a:srgbClr val="7030A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10095" y="761365"/>
            <a:ext cx="184213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000" b="1">
                <a:solidFill>
                  <a:schemeClr val="accent6"/>
                </a:solidFill>
                <a:latin typeface="华文行楷" panose="02010800040101010101" charset="-122"/>
                <a:ea typeface="华文行楷" panose="02010800040101010101" charset="-122"/>
              </a:rPr>
              <a:t>心力</a:t>
            </a:r>
            <a:endParaRPr lang="zh-CN" altLang="en-US" sz="5000" b="1">
              <a:solidFill>
                <a:schemeClr val="accent6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10541000" y="3197860"/>
            <a:ext cx="182054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000" b="1">
                <a:solidFill>
                  <a:schemeClr val="accent1"/>
                </a:solidFill>
                <a:latin typeface="华文行楷" panose="02010800040101010101" charset="-122"/>
                <a:ea typeface="华文行楷" panose="02010800040101010101" charset="-122"/>
              </a:rPr>
              <a:t>技力</a:t>
            </a:r>
            <a:endParaRPr lang="zh-CN" altLang="en-US" sz="5000" b="1">
              <a:solidFill>
                <a:schemeClr val="accent1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81755" y="3862070"/>
            <a:ext cx="27959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accent1"/>
                </a:solidFill>
              </a:rPr>
              <a:t>亏损</a:t>
            </a:r>
            <a:r>
              <a:rPr lang="en-US" altLang="zh-CN" sz="3200" b="1">
                <a:solidFill>
                  <a:schemeClr val="accent1"/>
                </a:solidFill>
              </a:rPr>
              <a:t>    </a:t>
            </a:r>
            <a:r>
              <a:rPr lang="zh-CN" altLang="en-US" sz="3200" b="1">
                <a:solidFill>
                  <a:schemeClr val="accent6"/>
                </a:solidFill>
              </a:rPr>
              <a:t>抱怨</a:t>
            </a:r>
            <a:endParaRPr lang="zh-CN" altLang="en-US" sz="3200" b="1">
              <a:solidFill>
                <a:schemeClr val="accent6"/>
              </a:solidFill>
            </a:endParaRPr>
          </a:p>
          <a:p>
            <a:endParaRPr lang="zh-CN" altLang="en-US" sz="3200" b="1">
              <a:solidFill>
                <a:schemeClr val="accent6"/>
              </a:solidFill>
            </a:endParaRPr>
          </a:p>
          <a:p>
            <a:r>
              <a:rPr lang="zh-CN" altLang="en-US" sz="3200" b="1">
                <a:solidFill>
                  <a:schemeClr val="tx1"/>
                </a:solidFill>
              </a:rPr>
              <a:t>不易破局！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7476490" y="3856355"/>
            <a:ext cx="27959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accent1"/>
                </a:solidFill>
              </a:rPr>
              <a:t>过山车</a:t>
            </a:r>
            <a:r>
              <a:rPr lang="en-US" altLang="zh-CN" sz="3200" b="1">
                <a:solidFill>
                  <a:schemeClr val="accent1"/>
                </a:solidFill>
              </a:rPr>
              <a:t>    </a:t>
            </a:r>
            <a:r>
              <a:rPr lang="zh-CN" altLang="en-US" sz="3200" b="1">
                <a:solidFill>
                  <a:schemeClr val="accent6"/>
                </a:solidFill>
              </a:rPr>
              <a:t>抱怨</a:t>
            </a:r>
            <a:endParaRPr lang="zh-CN" altLang="en-US" sz="3200" b="1">
              <a:solidFill>
                <a:schemeClr val="accent6"/>
              </a:solidFill>
            </a:endParaRPr>
          </a:p>
          <a:p>
            <a:endParaRPr lang="zh-CN" altLang="en-US" sz="3200" b="1">
              <a:solidFill>
                <a:schemeClr val="accent6"/>
              </a:solidFill>
            </a:endParaRPr>
          </a:p>
          <a:p>
            <a:r>
              <a:rPr lang="zh-CN" altLang="en-US" sz="3200" b="1">
                <a:solidFill>
                  <a:schemeClr val="tx1"/>
                </a:solidFill>
              </a:rPr>
              <a:t>反反复复！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13" name="文本框 12"/>
          <p:cNvSpPr txBox="1"/>
          <p:nvPr>
            <p:custDataLst>
              <p:tags r:id="rId3"/>
            </p:custDataLst>
          </p:nvPr>
        </p:nvSpPr>
        <p:spPr>
          <a:xfrm>
            <a:off x="3865880" y="1607185"/>
            <a:ext cx="27959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ym typeface="+mn-ea"/>
              </a:rPr>
              <a:t>容易破局！</a:t>
            </a:r>
            <a:endParaRPr lang="zh-CN" altLang="en-US" sz="3200" b="1">
              <a:sym typeface="+mn-ea"/>
            </a:endParaRPr>
          </a:p>
          <a:p>
            <a:endParaRPr lang="zh-CN" altLang="en-US" sz="3200" b="1">
              <a:solidFill>
                <a:schemeClr val="accent1"/>
              </a:solidFill>
            </a:endParaRPr>
          </a:p>
          <a:p>
            <a:r>
              <a:rPr lang="zh-CN" altLang="en-US" sz="3200" b="1">
                <a:solidFill>
                  <a:schemeClr val="accent1"/>
                </a:solidFill>
              </a:rPr>
              <a:t>亏损</a:t>
            </a:r>
            <a:r>
              <a:rPr lang="en-US" altLang="zh-CN" sz="3200" b="1">
                <a:solidFill>
                  <a:schemeClr val="accent1"/>
                </a:solidFill>
              </a:rPr>
              <a:t>    </a:t>
            </a:r>
            <a:r>
              <a:rPr lang="zh-CN" altLang="en-US" sz="3200" b="1">
                <a:solidFill>
                  <a:schemeClr val="accent6"/>
                </a:solidFill>
              </a:rPr>
              <a:t>这样吧</a:t>
            </a:r>
            <a:endParaRPr lang="zh-CN" altLang="en-US" sz="3200" b="1">
              <a:solidFill>
                <a:schemeClr val="accent6"/>
              </a:solidFill>
            </a:endParaRPr>
          </a:p>
        </p:txBody>
      </p:sp>
      <p:sp>
        <p:nvSpPr>
          <p:cNvPr id="14" name="文本框 13"/>
          <p:cNvSpPr txBox="1"/>
          <p:nvPr>
            <p:custDataLst>
              <p:tags r:id="rId4"/>
            </p:custDataLst>
          </p:nvPr>
        </p:nvSpPr>
        <p:spPr>
          <a:xfrm>
            <a:off x="7476490" y="1614805"/>
            <a:ext cx="3587750" cy="15405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3200" b="1">
                <a:solidFill>
                  <a:srgbClr val="7030A0"/>
                </a:solidFill>
              </a:rPr>
              <a:t>不过喜</a:t>
            </a:r>
            <a:r>
              <a:rPr lang="en-US" altLang="zh-CN" sz="3200" b="1">
                <a:solidFill>
                  <a:srgbClr val="7030A0"/>
                </a:solidFill>
              </a:rPr>
              <a:t>～</a:t>
            </a:r>
            <a:r>
              <a:rPr lang="zh-CN" altLang="en-US" sz="3200" b="1">
                <a:solidFill>
                  <a:srgbClr val="7030A0"/>
                </a:solidFill>
              </a:rPr>
              <a:t>正向循环！</a:t>
            </a:r>
            <a:endParaRPr lang="zh-CN" altLang="en-US" sz="3200" b="1">
              <a:solidFill>
                <a:srgbClr val="7030A0"/>
              </a:solidFill>
            </a:endParaRPr>
          </a:p>
          <a:p>
            <a:endParaRPr lang="zh-CN" altLang="en-US" sz="3200" b="1">
              <a:solidFill>
                <a:schemeClr val="accent1"/>
              </a:solidFill>
            </a:endParaRPr>
          </a:p>
          <a:p>
            <a:r>
              <a:rPr lang="zh-CN" altLang="en-US" sz="3200" b="1">
                <a:solidFill>
                  <a:schemeClr val="accent1"/>
                </a:solidFill>
              </a:rPr>
              <a:t>盈利</a:t>
            </a:r>
            <a:r>
              <a:rPr lang="en-US" altLang="zh-CN" sz="3200" b="1">
                <a:solidFill>
                  <a:schemeClr val="accent1"/>
                </a:solidFill>
              </a:rPr>
              <a:t>     </a:t>
            </a:r>
            <a:r>
              <a:rPr lang="zh-CN" altLang="en-US" sz="3200" b="1">
                <a:solidFill>
                  <a:schemeClr val="accent6"/>
                </a:solidFill>
              </a:rPr>
              <a:t>平常心</a:t>
            </a:r>
            <a:endParaRPr lang="zh-CN" altLang="en-US" sz="3200" b="1">
              <a:solidFill>
                <a:schemeClr val="accent6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15925" y="1218565"/>
            <a:ext cx="3056255" cy="381952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00050" y="5038090"/>
            <a:ext cx="3326130" cy="15836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200" b="1"/>
              <a:t>负责</a:t>
            </a:r>
            <a:r>
              <a:rPr lang="en-US" altLang="zh-CN" sz="2200" b="1"/>
              <a:t>-</a:t>
            </a:r>
            <a:r>
              <a:rPr lang="zh-CN" altLang="en-US" sz="2200" b="1"/>
              <a:t>教学开车技术</a:t>
            </a:r>
            <a:endParaRPr lang="zh-CN" altLang="en-US" sz="2200" b="1"/>
          </a:p>
          <a:p>
            <a:r>
              <a:rPr lang="zh-CN" altLang="en-US" sz="2200" b="1"/>
              <a:t>不负责</a:t>
            </a:r>
            <a:r>
              <a:rPr lang="en-US" altLang="zh-CN" sz="2200" b="1"/>
              <a:t>-</a:t>
            </a:r>
            <a:r>
              <a:rPr lang="zh-CN" altLang="en-US" sz="2200" b="1"/>
              <a:t>建设心力</a:t>
            </a:r>
            <a:endParaRPr lang="zh-CN" altLang="en-US" sz="2200" b="1"/>
          </a:p>
          <a:p>
            <a:r>
              <a:rPr lang="zh-CN" altLang="en-US" sz="2500" b="1"/>
              <a:t>做什么事都要</a:t>
            </a:r>
            <a:r>
              <a:rPr lang="zh-CN" altLang="en-US" sz="2800" b="1"/>
              <a:t>心力</a:t>
            </a:r>
            <a:r>
              <a:rPr lang="zh-CN" altLang="en-US" sz="2800"/>
              <a:t>！</a:t>
            </a:r>
            <a:endParaRPr lang="zh-CN" altLang="en-US" sz="2500"/>
          </a:p>
          <a:p>
            <a:endParaRPr lang="zh-CN" altLang="en-US" sz="2500"/>
          </a:p>
        </p:txBody>
      </p:sp>
    </p:spTree>
    <p:custDataLst>
      <p:tags r:id="rId7"/>
    </p:custData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790065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强者视角看：心力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+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技力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426085" y="1130300"/>
            <a:ext cx="7127240" cy="40106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426085" y="5223510"/>
            <a:ext cx="7753985" cy="798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300" b="1">
                <a:latin typeface="思源黑体 CN Heavy" panose="020B0A00000000000000" charset="-122"/>
                <a:ea typeface="思源黑体 CN Heavy" panose="020B0A00000000000000" charset="-122"/>
              </a:rPr>
              <a:t>贪婪与恐惧就是心力不足的表象！</a:t>
            </a:r>
            <a:endParaRPr lang="zh-CN" altLang="en-US" sz="2300" b="1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300" b="1">
                <a:latin typeface="思源黑体 CN Heavy" panose="020B0A00000000000000" charset="-122"/>
                <a:ea typeface="思源黑体 CN Heavy" panose="020B0A00000000000000" charset="-122"/>
              </a:rPr>
              <a:t>心力驾驭不了心态波动，好似没有风帆的船随波逐流！</a:t>
            </a:r>
            <a:endParaRPr lang="zh-CN" altLang="en-US" sz="23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20990" y="907415"/>
            <a:ext cx="3763645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600" b="1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事后总结，归因破局</a:t>
            </a:r>
            <a:endParaRPr lang="zh-CN" altLang="en-US" sz="2600" b="1">
              <a:solidFill>
                <a:schemeClr val="tx2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归内因！～</a:t>
            </a:r>
            <a:r>
              <a:rPr lang="zh-CN" altLang="en-US" sz="2000" b="1">
                <a:solidFill>
                  <a:schemeClr val="accent6"/>
                </a:solidFill>
                <a:sym typeface="+mn-ea"/>
              </a:rPr>
              <a:t>破局之法！</a:t>
            </a:r>
            <a:endParaRPr lang="zh-CN" altLang="en-US" sz="2000" b="1">
              <a:solidFill>
                <a:schemeClr val="accent6"/>
              </a:solidFill>
            </a:endParaRPr>
          </a:p>
          <a:p>
            <a:endParaRPr lang="zh-CN" altLang="en-US" sz="2000" b="1"/>
          </a:p>
          <a:p>
            <a:r>
              <a:rPr lang="zh-CN" altLang="en-US" sz="2000" b="1">
                <a:solidFill>
                  <a:schemeClr val="accent1"/>
                </a:solidFill>
              </a:rPr>
              <a:t>归外因！～起起落落，浮浮沉沉！</a:t>
            </a:r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r>
              <a:rPr lang="zh-CN" altLang="en-US" sz="2600" b="1">
                <a:solidFill>
                  <a:schemeClr val="tx2"/>
                </a:solidFill>
              </a:rPr>
              <a:t>事前控仓！</a:t>
            </a:r>
            <a:endParaRPr lang="zh-CN" altLang="en-US" sz="2600" b="1">
              <a:solidFill>
                <a:schemeClr val="tx2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r>
              <a:rPr lang="zh-CN" altLang="en-US" sz="2000" b="1">
                <a:solidFill>
                  <a:schemeClr val="accent1"/>
                </a:solidFill>
              </a:rPr>
              <a:t>不要承担没必要的风险！</a:t>
            </a:r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r>
              <a:rPr lang="zh-CN" altLang="en-US" sz="2000" b="1">
                <a:solidFill>
                  <a:schemeClr val="accent1"/>
                </a:solidFill>
              </a:rPr>
              <a:t>不让内心承担过多的压力！</a:t>
            </a:r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  <a:p>
            <a:endParaRPr lang="zh-CN" altLang="en-US" sz="2000" b="1">
              <a:solidFill>
                <a:schemeClr val="accent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616825" y="4877435"/>
            <a:ext cx="453580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chemeClr val="accent6"/>
                </a:solidFill>
              </a:rPr>
              <a:t>抽离出第</a:t>
            </a:r>
            <a:r>
              <a:rPr lang="en-US" altLang="zh-CN" sz="2000" b="1">
                <a:solidFill>
                  <a:schemeClr val="accent6"/>
                </a:solidFill>
              </a:rPr>
              <a:t>3</a:t>
            </a:r>
            <a:r>
              <a:rPr lang="zh-CN" altLang="en-US" sz="2000" b="1">
                <a:solidFill>
                  <a:schemeClr val="accent6"/>
                </a:solidFill>
              </a:rPr>
              <a:t>视角</a:t>
            </a:r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站在更长角度看待时间</a:t>
            </a:r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短期对的选择，不一定对</a:t>
            </a:r>
            <a:endParaRPr lang="zh-CN" altLang="en-US" sz="2000" b="1">
              <a:solidFill>
                <a:schemeClr val="accent6"/>
              </a:solidFill>
            </a:endParaRPr>
          </a:p>
          <a:p>
            <a:r>
              <a:rPr lang="zh-CN" altLang="en-US" sz="2000" b="1">
                <a:solidFill>
                  <a:schemeClr val="accent6"/>
                </a:solidFill>
              </a:rPr>
              <a:t>以年底收益长期目标看，才看的透彻！</a:t>
            </a:r>
            <a:endParaRPr lang="zh-CN" altLang="en-US" sz="2000" b="1">
              <a:solidFill>
                <a:schemeClr val="accent6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大局观，穿层降维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2024.8.9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12750" y="833755"/>
            <a:ext cx="11428730" cy="534289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 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884160" y="1020445"/>
            <a:ext cx="3876675" cy="497205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67360" y="1020445"/>
            <a:ext cx="7170420" cy="383476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67360" y="5059680"/>
            <a:ext cx="717042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讲过去的案例是为了把《穿层降维》的流程展示出来！</a:t>
            </a:r>
            <a:endParaRPr lang="zh-CN" altLang="en-US" sz="2000" b="1">
              <a:solidFill>
                <a:srgbClr val="FF0000"/>
              </a:solidFill>
            </a:endParaRPr>
          </a:p>
          <a:p>
            <a:endParaRPr lang="zh-CN" altLang="en-US" sz="2000" b="1">
              <a:solidFill>
                <a:srgbClr val="FF0000"/>
              </a:solidFill>
            </a:endParaRPr>
          </a:p>
          <a:p>
            <a:r>
              <a:rPr lang="zh-CN" altLang="en-US" sz="2000" b="1">
                <a:solidFill>
                  <a:srgbClr val="FF0000"/>
                </a:solidFill>
              </a:rPr>
              <a:t>你也想成为强者，听课，做笔记，记到位了，一起见证未来！！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7860665" y="3599180"/>
            <a:ext cx="4043680" cy="2570480"/>
          </a:xfrm>
          <a:prstGeom prst="rect">
            <a:avLst/>
          </a:prstGeom>
        </p:spPr>
      </p:pic>
    </p:spTree>
    <p:custDataLst>
      <p:tags r:id="rId8"/>
    </p:custData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强者，自强不息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2024.7.25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198880" y="877570"/>
            <a:ext cx="5613400" cy="190500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84910" y="2922905"/>
            <a:ext cx="6330950" cy="322897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291195" y="812800"/>
            <a:ext cx="2724150" cy="538734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强者，自强不息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 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2024.7.25</a:t>
            </a:r>
            <a:endParaRPr 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87655" y="916940"/>
            <a:ext cx="4705350" cy="120967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88290" y="2404745"/>
            <a:ext cx="4704715" cy="29032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827395" y="782320"/>
            <a:ext cx="4770120" cy="123571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140960" y="2087880"/>
            <a:ext cx="6732905" cy="408114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</p:spTree>
    <p:custDataLst>
      <p:tags r:id="rId9"/>
    </p:custData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480810" y="2830195"/>
            <a:ext cx="3836670" cy="147637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776470" y="961390"/>
            <a:ext cx="3836035" cy="172847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561205" y="4446905"/>
            <a:ext cx="3837940" cy="172466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81660" y="885190"/>
            <a:ext cx="3979545" cy="528637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8134985" y="4847590"/>
            <a:ext cx="3743325" cy="132397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custDataLst>
      <p:tags r:id="rId12"/>
    </p:custData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1291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《穿层降维战法》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  <a:p>
            <a:pPr algn="ctr"/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00380" y="967105"/>
            <a:ext cx="6821805" cy="28035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00380" y="3871595"/>
            <a:ext cx="6821805" cy="22479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414260" y="1882140"/>
            <a:ext cx="4396740" cy="30937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287635" y="1942465"/>
            <a:ext cx="14046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2024.3.5</a:t>
            </a:r>
            <a:endParaRPr lang="en-US" altLang="zh-CN"/>
          </a:p>
        </p:txBody>
      </p:sp>
    </p:spTree>
    <p:custDataLst>
      <p:tags r:id="rId9"/>
    </p:custData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218565" y="2358390"/>
            <a:ext cx="3329305" cy="214122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80515" y="2875915"/>
            <a:ext cx="2604770" cy="74612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3000">
                <a:latin typeface="思源黑体 CN Heavy" panose="020B0A00000000000000" charset="-122"/>
                <a:ea typeface="思源黑体 CN Heavy" panose="020B0A00000000000000" charset="-122"/>
              </a:rPr>
              <a:t>资金有限</a:t>
            </a:r>
            <a:endParaRPr lang="zh-CN" altLang="en-US" sz="30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3000">
                <a:latin typeface="思源黑体 CN Heavy" panose="020B0A00000000000000" charset="-122"/>
                <a:ea typeface="思源黑体 CN Heavy" panose="020B0A00000000000000" charset="-122"/>
              </a:rPr>
              <a:t>存量博弈</a:t>
            </a:r>
            <a:endParaRPr lang="zh-CN" altLang="en-US" sz="30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4" name="右箭头 3"/>
          <p:cNvSpPr/>
          <p:nvPr>
            <p:custDataLst>
              <p:tags r:id="rId1"/>
            </p:custDataLst>
          </p:nvPr>
        </p:nvSpPr>
        <p:spPr>
          <a:xfrm rot="20460000">
            <a:off x="4646930" y="2310765"/>
            <a:ext cx="3636010" cy="270510"/>
          </a:xfrm>
          <a:prstGeom prst="rightArrow">
            <a:avLst/>
          </a:prstGeom>
          <a:solidFill>
            <a:schemeClr val="accent6"/>
          </a:solidFill>
          <a:ln>
            <a:solidFill>
              <a:srgbClr val="FFFC9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右箭头 4"/>
          <p:cNvSpPr/>
          <p:nvPr>
            <p:custDataLst>
              <p:tags r:id="rId2"/>
            </p:custDataLst>
          </p:nvPr>
        </p:nvSpPr>
        <p:spPr>
          <a:xfrm rot="780000">
            <a:off x="4765040" y="4028440"/>
            <a:ext cx="3636010" cy="213995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8376920" y="1143000"/>
            <a:ext cx="2874010" cy="193802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3"/>
            </p:custDataLst>
          </p:nvPr>
        </p:nvSpPr>
        <p:spPr>
          <a:xfrm>
            <a:off x="8503920" y="1404620"/>
            <a:ext cx="2856865" cy="1414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500" b="1">
                <a:solidFill>
                  <a:schemeClr val="accent4"/>
                </a:solidFill>
              </a:rPr>
              <a:t>方向重叠，</a:t>
            </a:r>
            <a:endParaRPr lang="zh-CN" altLang="en-US" sz="2500" b="1">
              <a:solidFill>
                <a:schemeClr val="accent4"/>
              </a:solidFill>
            </a:endParaRPr>
          </a:p>
          <a:p>
            <a:r>
              <a:rPr lang="zh-CN" altLang="en-US" sz="2500" b="1">
                <a:solidFill>
                  <a:schemeClr val="accent4"/>
                </a:solidFill>
              </a:rPr>
              <a:t>有</a:t>
            </a:r>
            <a:r>
              <a:rPr lang="zh-CN" altLang="en-US" sz="3600" b="1">
                <a:solidFill>
                  <a:schemeClr val="accent4"/>
                </a:solidFill>
              </a:rPr>
              <a:t>赚钱</a:t>
            </a:r>
            <a:r>
              <a:rPr lang="zh-CN" altLang="en-US" sz="2500" b="1">
                <a:solidFill>
                  <a:schemeClr val="accent4"/>
                </a:solidFill>
              </a:rPr>
              <a:t>效应</a:t>
            </a:r>
            <a:endParaRPr lang="zh-CN" altLang="en-US" sz="2500" b="1">
              <a:solidFill>
                <a:schemeClr val="accent4"/>
              </a:solidFill>
            </a:endParaRPr>
          </a:p>
          <a:p>
            <a:r>
              <a:rPr lang="zh-CN" altLang="en-US" sz="2500" b="1">
                <a:solidFill>
                  <a:schemeClr val="accent4"/>
                </a:solidFill>
              </a:rPr>
              <a:t>沿着方向深挖个股</a:t>
            </a:r>
            <a:endParaRPr lang="zh-CN" altLang="en-US" sz="2500" b="1">
              <a:solidFill>
                <a:schemeClr val="accent4"/>
              </a:solidFill>
            </a:endParaRPr>
          </a:p>
        </p:txBody>
      </p:sp>
      <p:sp>
        <p:nvSpPr>
          <p:cNvPr id="37" name="圆角矩形 36"/>
          <p:cNvSpPr/>
          <p:nvPr>
            <p:custDataLst>
              <p:tags r:id="rId4"/>
            </p:custDataLst>
          </p:nvPr>
        </p:nvSpPr>
        <p:spPr>
          <a:xfrm>
            <a:off x="8503920" y="3921760"/>
            <a:ext cx="2746375" cy="1947545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8822055" y="4141470"/>
            <a:ext cx="2168525" cy="1414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</a:rPr>
              <a:t>方向分散</a:t>
            </a:r>
            <a:endParaRPr lang="zh-CN" altLang="en-US" sz="25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3600">
                <a:latin typeface="思源黑体 CN Heavy" panose="020B0A00000000000000" charset="-122"/>
                <a:ea typeface="思源黑体 CN Heavy" panose="020B0A00000000000000" charset="-122"/>
              </a:rPr>
              <a:t>撒芝麻</a:t>
            </a:r>
            <a:endParaRPr lang="zh-CN" altLang="en-US" sz="36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500">
                <a:latin typeface="思源黑体 CN Heavy" panose="020B0A00000000000000" charset="-122"/>
                <a:ea typeface="思源黑体 CN Heavy" panose="020B0A00000000000000" charset="-122"/>
              </a:rPr>
              <a:t>那就观望！</a:t>
            </a:r>
            <a:endParaRPr lang="zh-CN" altLang="en-US" sz="25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13410" y="1450340"/>
            <a:ext cx="5590540" cy="417893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584950" y="1216660"/>
            <a:ext cx="5231130" cy="46774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/>
              <a:t>资金流</a:t>
            </a:r>
            <a:r>
              <a:rPr lang="en-US" altLang="zh-CN" sz="2000" b="1"/>
              <a:t>—   2</a:t>
            </a:r>
            <a:r>
              <a:rPr lang="zh-CN" altLang="en-US" sz="2000" b="1"/>
              <a:t>楼的知识</a:t>
            </a:r>
            <a:endParaRPr lang="zh-CN" altLang="en-US" sz="2000" b="1"/>
          </a:p>
          <a:p>
            <a:r>
              <a:rPr lang="zh-CN" altLang="en-US" sz="2000" b="1"/>
              <a:t>指标信号</a:t>
            </a:r>
            <a:r>
              <a:rPr lang="en-US" altLang="zh-CN" sz="2000" b="1"/>
              <a:t>—1</a:t>
            </a:r>
            <a:r>
              <a:rPr lang="zh-CN" altLang="en-US" sz="2000" b="1"/>
              <a:t>楼的知识</a:t>
            </a:r>
            <a:endParaRPr lang="zh-CN" altLang="en-US" sz="2000" b="1"/>
          </a:p>
          <a:p>
            <a:endParaRPr lang="zh-CN" altLang="en-US" sz="2000" b="1"/>
          </a:p>
          <a:p>
            <a:r>
              <a:rPr lang="zh-CN" altLang="en-US" sz="2800" b="1">
                <a:solidFill>
                  <a:srgbClr val="FF0000"/>
                </a:solidFill>
              </a:rPr>
              <a:t>数据先变化</a:t>
            </a:r>
            <a:r>
              <a:rPr lang="en-US" altLang="zh-CN" sz="2800" b="1">
                <a:solidFill>
                  <a:srgbClr val="FF0000"/>
                </a:solidFill>
                <a:sym typeface="+mn-ea"/>
              </a:rPr>
              <a:t>→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指标后变化</a:t>
            </a:r>
            <a:endParaRPr lang="zh-CN" altLang="en-US" sz="2800" b="1">
              <a:solidFill>
                <a:srgbClr val="FF0000"/>
              </a:solidFill>
              <a:sym typeface="+mn-ea"/>
            </a:endParaRPr>
          </a:p>
          <a:p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指标的背后是程序</a:t>
            </a:r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程序运算是是数据</a:t>
            </a:r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数据到达一定的数值，才会带动指标变化</a:t>
            </a:r>
            <a:endParaRPr lang="zh-CN" altLang="en-US" sz="2000" b="1">
              <a:sym typeface="+mn-ea"/>
            </a:endParaRPr>
          </a:p>
          <a:p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高手不是不看指标</a:t>
            </a:r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而是比起散户来，有更高的</a:t>
            </a:r>
            <a:r>
              <a:rPr lang="zh-CN" altLang="en-US" sz="3000" b="1">
                <a:solidFill>
                  <a:srgbClr val="FF0000"/>
                </a:solidFill>
                <a:sym typeface="+mn-ea"/>
              </a:rPr>
              <a:t>维度</a:t>
            </a:r>
            <a:endParaRPr lang="zh-CN" altLang="en-US" sz="2800" b="1">
              <a:solidFill>
                <a:srgbClr val="FF0000"/>
              </a:solidFill>
              <a:sym typeface="+mn-ea"/>
            </a:endParaRPr>
          </a:p>
          <a:p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olidFill>
                  <a:srgbClr val="FF0000"/>
                </a:solidFill>
                <a:sym typeface="+mn-ea"/>
              </a:rPr>
              <a:t>实力够碾压他人的才是</a:t>
            </a:r>
            <a:r>
              <a:rPr lang="en-US" altLang="zh-CN" sz="2000" b="1">
                <a:solidFill>
                  <a:srgbClr val="FF0000"/>
                </a:solidFill>
                <a:sym typeface="+mn-ea"/>
              </a:rPr>
              <a:t>,Lian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刀</a:t>
            </a:r>
            <a:endParaRPr lang="zh-CN" altLang="en-US" sz="2000" b="1">
              <a:solidFill>
                <a:srgbClr val="FF0000"/>
              </a:solidFill>
              <a:sym typeface="+mn-ea"/>
            </a:endParaRPr>
          </a:p>
          <a:p>
            <a:r>
              <a:rPr lang="zh-CN" altLang="en-US" sz="2000" b="1">
                <a:solidFill>
                  <a:srgbClr val="FF0000"/>
                </a:solidFill>
                <a:sym typeface="+mn-ea"/>
              </a:rPr>
              <a:t>被碾压的就是，</a:t>
            </a:r>
            <a:r>
              <a:rPr lang="en-US" altLang="zh-CN" sz="2000" b="1">
                <a:solidFill>
                  <a:srgbClr val="FF0000"/>
                </a:solidFill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久</a:t>
            </a:r>
            <a:r>
              <a:rPr lang="en-US" altLang="zh-CN" sz="2000" b="1">
                <a:solidFill>
                  <a:srgbClr val="FF0000"/>
                </a:solidFill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菜</a:t>
            </a:r>
            <a:endParaRPr lang="zh-CN" altLang="en-US" sz="2000" b="1">
              <a:solidFill>
                <a:srgbClr val="FF0000"/>
              </a:solidFill>
              <a:sym typeface="+mn-ea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-7.11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88950" y="988695"/>
            <a:ext cx="3411855" cy="217678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404995" y="988695"/>
            <a:ext cx="3449320" cy="218059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351520" y="988695"/>
            <a:ext cx="3395980" cy="217678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437515" y="3429000"/>
            <a:ext cx="5014595" cy="2598420"/>
          </a:xfrm>
          <a:prstGeom prst="rect">
            <a:avLst/>
          </a:prstGeom>
          <a:ln w="28575">
            <a:solidFill>
              <a:schemeClr val="accent6"/>
            </a:solidFill>
          </a:ln>
        </p:spPr>
      </p:pic>
      <p:sp>
        <p:nvSpPr>
          <p:cNvPr id="7" name="文本框 6"/>
          <p:cNvSpPr txBox="1"/>
          <p:nvPr/>
        </p:nvSpPr>
        <p:spPr>
          <a:xfrm>
            <a:off x="6122035" y="3418205"/>
            <a:ext cx="562546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 b="1"/>
              <a:t>去伪留真！</a:t>
            </a:r>
            <a:endParaRPr lang="zh-CN" altLang="en-US" sz="3900" b="1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6374765" y="4120515"/>
            <a:ext cx="4434840" cy="190627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custDataLst>
      <p:tags r:id="rId11"/>
    </p:custData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-7.11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17220" y="1038860"/>
            <a:ext cx="4533900" cy="225742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17220" y="3650615"/>
            <a:ext cx="4533900" cy="227203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5835650" y="812165"/>
            <a:ext cx="5978525" cy="26917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300" b="1"/>
              <a:t>穿</a:t>
            </a:r>
            <a:r>
              <a:rPr lang="en-US" altLang="zh-CN" sz="2300" b="1"/>
              <a:t>3</a:t>
            </a:r>
            <a:r>
              <a:rPr lang="zh-CN" altLang="en-US" sz="2300" b="1"/>
              <a:t>楼</a:t>
            </a:r>
            <a:r>
              <a:rPr lang="en-US" altLang="zh-CN" sz="2300" b="1"/>
              <a:t>-</a:t>
            </a:r>
            <a:r>
              <a:rPr lang="zh-CN" altLang="en-US" sz="2300" b="1"/>
              <a:t>神奇好股</a:t>
            </a:r>
            <a:endParaRPr lang="zh-CN" altLang="en-US" sz="2300" b="1"/>
          </a:p>
          <a:p>
            <a:r>
              <a:rPr lang="zh-CN" altLang="en-US" sz="2300" b="1"/>
              <a:t>黄金行业符合神奇标准</a:t>
            </a:r>
            <a:r>
              <a:rPr lang="en-US" altLang="zh-CN" sz="2300" b="1"/>
              <a:t>+</a:t>
            </a:r>
            <a:r>
              <a:rPr lang="zh-CN" altLang="en-US" sz="2300" b="1"/>
              <a:t>主力资金流较多</a:t>
            </a:r>
            <a:endParaRPr lang="zh-CN" altLang="en-US" sz="2300" b="1"/>
          </a:p>
          <a:p>
            <a:r>
              <a:rPr lang="zh-CN" altLang="en-US" sz="2300" b="1"/>
              <a:t>继续穿个股</a:t>
            </a:r>
            <a:endParaRPr lang="zh-CN" altLang="en-US" sz="2300" b="1"/>
          </a:p>
          <a:p>
            <a:r>
              <a:rPr lang="zh-CN" altLang="en-US" sz="2300" b="1"/>
              <a:t>赤金符合标准</a:t>
            </a:r>
            <a:r>
              <a:rPr lang="en-US" altLang="zh-CN" sz="2300" b="1"/>
              <a:t>+</a:t>
            </a:r>
            <a:r>
              <a:rPr lang="zh-CN" altLang="en-US" sz="2300" b="1"/>
              <a:t>主力</a:t>
            </a:r>
            <a:r>
              <a:rPr lang="en-US" altLang="zh-CN" sz="2300" b="1"/>
              <a:t>1.25</a:t>
            </a:r>
            <a:r>
              <a:rPr lang="zh-CN" altLang="en-US" sz="2300" b="1"/>
              <a:t>亿最多</a:t>
            </a:r>
            <a:endParaRPr lang="zh-CN" altLang="en-US" sz="2300" b="1"/>
          </a:p>
          <a:p>
            <a:r>
              <a:rPr lang="zh-CN" altLang="en-US" sz="2300" b="1"/>
              <a:t>山金符合标准</a:t>
            </a:r>
            <a:r>
              <a:rPr lang="en-US" altLang="zh-CN" sz="2300" b="1"/>
              <a:t>-</a:t>
            </a:r>
            <a:r>
              <a:rPr lang="zh-CN" altLang="en-US" sz="2300" b="1"/>
              <a:t>主力流出</a:t>
            </a:r>
            <a:r>
              <a:rPr lang="en-US" altLang="zh-CN" sz="2300" b="1"/>
              <a:t>1785</a:t>
            </a:r>
            <a:r>
              <a:rPr lang="zh-CN" altLang="en-US" sz="2300" b="1"/>
              <a:t>万</a:t>
            </a:r>
            <a:endParaRPr lang="zh-CN" altLang="en-US" sz="2300" b="1"/>
          </a:p>
          <a:p>
            <a:endParaRPr lang="zh-CN" altLang="en-US"/>
          </a:p>
          <a:p>
            <a:r>
              <a:rPr lang="en-US" altLang="zh-CN"/>
              <a:t>                    </a:t>
            </a:r>
            <a:endParaRPr lang="zh-CN" altLang="en-US"/>
          </a:p>
          <a:p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581015" y="2742565"/>
            <a:ext cx="6082030" cy="339090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sp>
        <p:nvSpPr>
          <p:cNvPr id="10" name="文本框 9"/>
          <p:cNvSpPr txBox="1"/>
          <p:nvPr/>
        </p:nvSpPr>
        <p:spPr>
          <a:xfrm>
            <a:off x="7761605" y="3650615"/>
            <a:ext cx="339915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/>
              <a:t>9</a:t>
            </a:r>
            <a:r>
              <a:rPr lang="zh-CN" altLang="en-US" sz="2000" b="1"/>
              <a:t>：</a:t>
            </a:r>
            <a:r>
              <a:rPr lang="en-US" altLang="zh-CN" sz="2000" b="1"/>
              <a:t>50</a:t>
            </a:r>
            <a:r>
              <a:rPr lang="zh-CN" altLang="en-US" sz="2000" b="1"/>
              <a:t>发现有色资金流</a:t>
            </a:r>
            <a:endParaRPr lang="zh-CN" altLang="en-US" sz="2000" b="1"/>
          </a:p>
          <a:p>
            <a:r>
              <a:rPr lang="zh-CN" altLang="en-US" sz="2000" b="1"/>
              <a:t>穿</a:t>
            </a:r>
            <a:r>
              <a:rPr lang="en-US" altLang="zh-CN" sz="2000" b="1"/>
              <a:t>3</a:t>
            </a:r>
            <a:r>
              <a:rPr lang="zh-CN" altLang="en-US" sz="2000" b="1"/>
              <a:t>楼→定位到赤金，</a:t>
            </a:r>
            <a:endParaRPr lang="zh-CN" altLang="en-US" sz="2000" b="1"/>
          </a:p>
          <a:p>
            <a:r>
              <a:rPr lang="zh-CN" altLang="en-US" sz="2000" b="1"/>
              <a:t>分时图分析</a:t>
            </a:r>
            <a:r>
              <a:rPr lang="en-US" altLang="zh-CN" sz="2000" b="1"/>
              <a:t>+MACD</a:t>
            </a:r>
            <a:r>
              <a:rPr lang="zh-CN" altLang="en-US" sz="2000" b="1"/>
              <a:t>，</a:t>
            </a:r>
            <a:endParaRPr lang="zh-CN" altLang="en-US" sz="2000" b="1"/>
          </a:p>
          <a:p>
            <a:r>
              <a:rPr lang="zh-CN" altLang="en-US" sz="2000" b="1"/>
              <a:t>结合均线与金叉拐点买入</a:t>
            </a:r>
            <a:endParaRPr lang="zh-CN" altLang="en-US" sz="2000" b="1"/>
          </a:p>
        </p:txBody>
      </p:sp>
    </p:spTree>
    <p:custDataLst>
      <p:tags r:id="rId7"/>
    </p:custData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9618980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2024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用</a:t>
            </a:r>
            <a:r>
              <a:rPr 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强者视角，看资金流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-7.13  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44500" y="852170"/>
            <a:ext cx="3286125" cy="2533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417695" y="852170"/>
            <a:ext cx="4552950" cy="2533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9190990" y="1141730"/>
            <a:ext cx="272351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300" b="1"/>
              <a:t>7</a:t>
            </a:r>
            <a:r>
              <a:rPr lang="zh-CN" altLang="en-US" sz="2300" b="1"/>
              <a:t>月</a:t>
            </a:r>
            <a:r>
              <a:rPr lang="en-US" altLang="zh-CN" sz="2300" b="1"/>
              <a:t>13</a:t>
            </a:r>
            <a:r>
              <a:rPr lang="zh-CN" altLang="en-US" sz="2300" b="1"/>
              <a:t>号，资金流</a:t>
            </a:r>
            <a:endParaRPr lang="zh-CN" altLang="en-US" sz="2300" b="1"/>
          </a:p>
          <a:p>
            <a:endParaRPr lang="zh-CN" altLang="en-US" sz="2300"/>
          </a:p>
          <a:p>
            <a:r>
              <a:rPr lang="zh-CN" altLang="en-US" sz="2300" b="1">
                <a:solidFill>
                  <a:schemeClr val="accent1"/>
                </a:solidFill>
              </a:rPr>
              <a:t>有色一早就断流了</a:t>
            </a:r>
            <a:endParaRPr lang="zh-CN" altLang="en-US" sz="2300" b="1">
              <a:solidFill>
                <a:schemeClr val="accent1"/>
              </a:solidFill>
            </a:endParaRPr>
          </a:p>
          <a:p>
            <a:endParaRPr lang="zh-CN" altLang="en-US" sz="2300" b="1">
              <a:solidFill>
                <a:schemeClr val="accent1"/>
              </a:solidFill>
            </a:endParaRPr>
          </a:p>
          <a:p>
            <a:r>
              <a:rPr lang="zh-CN" altLang="en-US" sz="2000" b="1">
                <a:solidFill>
                  <a:schemeClr val="accent1"/>
                </a:solidFill>
              </a:rPr>
              <a:t>神奇好股穿不到黄金</a:t>
            </a:r>
            <a:endParaRPr lang="zh-CN" altLang="en-US" sz="2000" b="1">
              <a:solidFill>
                <a:schemeClr val="accent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44500" y="3562985"/>
            <a:ext cx="5300345" cy="2604770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863600" y="4485005"/>
            <a:ext cx="4460875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chemeClr val="accent4"/>
                </a:solidFill>
              </a:rPr>
              <a:t>看资金流，早盘出了赤金，落袋为金</a:t>
            </a:r>
            <a:endParaRPr lang="zh-CN" altLang="en-US" sz="2000" b="1">
              <a:solidFill>
                <a:schemeClr val="accent4"/>
              </a:solidFill>
            </a:endParaRPr>
          </a:p>
          <a:p>
            <a:r>
              <a:rPr lang="zh-CN" altLang="en-US" sz="2000" b="1">
                <a:solidFill>
                  <a:schemeClr val="accent4"/>
                </a:solidFill>
              </a:rPr>
              <a:t>两天</a:t>
            </a:r>
            <a:r>
              <a:rPr lang="zh-CN" altLang="en-US" sz="3000" b="1">
                <a:solidFill>
                  <a:schemeClr val="accent6"/>
                </a:solidFill>
              </a:rPr>
              <a:t>获利</a:t>
            </a:r>
            <a:r>
              <a:rPr lang="en-US" altLang="zh-CN" sz="3000" b="1">
                <a:solidFill>
                  <a:schemeClr val="accent6"/>
                </a:solidFill>
              </a:rPr>
              <a:t>4%</a:t>
            </a:r>
            <a:r>
              <a:rPr lang="zh-CN" altLang="en-US" sz="2000" b="1">
                <a:solidFill>
                  <a:schemeClr val="accent4"/>
                </a:solidFill>
              </a:rPr>
              <a:t>左右</a:t>
            </a:r>
            <a:endParaRPr lang="zh-CN" altLang="en-US" sz="2000" b="1">
              <a:solidFill>
                <a:schemeClr val="accent4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104255" y="3562985"/>
            <a:ext cx="5642610" cy="2604770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sp>
        <p:nvSpPr>
          <p:cNvPr id="10" name="文本框 9"/>
          <p:cNvSpPr txBox="1"/>
          <p:nvPr/>
        </p:nvSpPr>
        <p:spPr>
          <a:xfrm>
            <a:off x="6487160" y="3971290"/>
            <a:ext cx="3465830" cy="798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300" b="1">
                <a:solidFill>
                  <a:schemeClr val="accent3"/>
                </a:solidFill>
              </a:rPr>
              <a:t>看技术，昨个买山金</a:t>
            </a:r>
            <a:endParaRPr lang="zh-CN" altLang="en-US" sz="2300" b="1">
              <a:solidFill>
                <a:schemeClr val="accent3"/>
              </a:solidFill>
            </a:endParaRPr>
          </a:p>
          <a:p>
            <a:r>
              <a:rPr lang="zh-CN" altLang="en-US" sz="2300" b="1">
                <a:solidFill>
                  <a:schemeClr val="accent3"/>
                </a:solidFill>
              </a:rPr>
              <a:t>今天亏损接近</a:t>
            </a:r>
            <a:r>
              <a:rPr lang="en-US" altLang="zh-CN" sz="2300" b="1">
                <a:solidFill>
                  <a:schemeClr val="accent3"/>
                </a:solidFill>
              </a:rPr>
              <a:t>5%</a:t>
            </a:r>
            <a:endParaRPr lang="en-US" altLang="zh-CN" sz="2300" b="1">
              <a:solidFill>
                <a:schemeClr val="accent3"/>
              </a:solidFill>
            </a:endParaRPr>
          </a:p>
        </p:txBody>
      </p:sp>
    </p:spTree>
    <p:custDataLst>
      <p:tags r:id="rId9"/>
    </p:custData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《穿层降维战法》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1" name="圆角矩形 20"/>
          <p:cNvSpPr/>
          <p:nvPr>
            <p:custDataLst>
              <p:tags r:id="rId2"/>
            </p:custDataLst>
          </p:nvPr>
        </p:nvSpPr>
        <p:spPr>
          <a:xfrm>
            <a:off x="551180" y="1149350"/>
            <a:ext cx="3119120" cy="173799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300" b="1"/>
              <a:t>选准行业，穿透个股</a:t>
            </a:r>
            <a:endParaRPr lang="zh-CN" altLang="en-US" sz="2300" b="1"/>
          </a:p>
          <a:p>
            <a:pPr algn="ctr"/>
            <a:r>
              <a:rPr lang="zh-CN" altLang="en-US" sz="3900" b="1">
                <a:solidFill>
                  <a:schemeClr val="accent5">
                    <a:lumMod val="75000"/>
                  </a:schemeClr>
                </a:solidFill>
              </a:rPr>
              <a:t>&lt;神奇好股&gt;</a:t>
            </a:r>
            <a:endParaRPr lang="zh-CN" altLang="en-US" sz="3900" b="1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右箭头 22"/>
          <p:cNvSpPr/>
          <p:nvPr>
            <p:custDataLst>
              <p:tags r:id="rId3"/>
            </p:custDataLst>
          </p:nvPr>
        </p:nvSpPr>
        <p:spPr>
          <a:xfrm>
            <a:off x="3895725" y="1382395"/>
            <a:ext cx="1292225" cy="2286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十字形 24"/>
          <p:cNvSpPr/>
          <p:nvPr>
            <p:custDataLst>
              <p:tags r:id="rId4"/>
            </p:custDataLst>
          </p:nvPr>
        </p:nvSpPr>
        <p:spPr>
          <a:xfrm>
            <a:off x="7653020" y="1340485"/>
            <a:ext cx="315595" cy="336550"/>
          </a:xfrm>
          <a:prstGeom prst="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>
            <p:custDataLst>
              <p:tags r:id="rId5"/>
            </p:custDataLst>
          </p:nvPr>
        </p:nvSpPr>
        <p:spPr>
          <a:xfrm>
            <a:off x="5368925" y="2246630"/>
            <a:ext cx="2098040" cy="66675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&lt;热门赛道&gt;</a:t>
            </a:r>
            <a:endParaRPr lang="zh-CN" altLang="en-US" sz="2000" b="1"/>
          </a:p>
          <a:p>
            <a:pPr algn="ctr"/>
            <a:r>
              <a:rPr lang="zh-CN" altLang="en-US" sz="2000"/>
              <a:t>有资金流加持</a:t>
            </a:r>
            <a:endParaRPr lang="zh-CN" altLang="en-US" sz="2000"/>
          </a:p>
        </p:txBody>
      </p:sp>
      <p:sp>
        <p:nvSpPr>
          <p:cNvPr id="4" name="圆角矩形 3"/>
          <p:cNvSpPr/>
          <p:nvPr>
            <p:custDataLst>
              <p:tags r:id="rId6"/>
            </p:custDataLst>
          </p:nvPr>
        </p:nvSpPr>
        <p:spPr>
          <a:xfrm>
            <a:off x="5366385" y="987425"/>
            <a:ext cx="2096770" cy="983615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ym typeface="+mn-ea"/>
            </a:endParaRPr>
          </a:p>
          <a:p>
            <a:pPr algn="ctr"/>
            <a:r>
              <a:rPr lang="zh-CN" altLang="en-US" sz="2000">
                <a:sym typeface="+mn-ea"/>
              </a:rPr>
              <a:t>定位方向</a:t>
            </a:r>
            <a:endParaRPr lang="zh-CN" altLang="en-US" sz="2000">
              <a:sym typeface="+mn-ea"/>
            </a:endParaRPr>
          </a:p>
          <a:p>
            <a:pPr algn="ctr"/>
            <a:r>
              <a:rPr lang="zh-CN" altLang="en-US" sz="2000">
                <a:sym typeface="+mn-ea"/>
              </a:rPr>
              <a:t>大数据筛选</a:t>
            </a:r>
            <a:endParaRPr lang="zh-CN" altLang="en-US" sz="2000"/>
          </a:p>
          <a:p>
            <a:pPr algn="ctr"/>
            <a:r>
              <a:rPr lang="zh-CN" altLang="en-US" sz="2000" b="1">
                <a:sym typeface="+mn-ea"/>
              </a:rPr>
              <a:t>&lt;</a:t>
            </a:r>
            <a:r>
              <a:rPr lang="zh-CN" altLang="en-US" sz="2000" b="1">
                <a:sym typeface="+mn-ea"/>
              </a:rPr>
              <a:t>智能盯盘&gt;</a:t>
            </a:r>
            <a:endParaRPr lang="zh-CN" altLang="en-US" sz="2000" b="1"/>
          </a:p>
          <a:p>
            <a:pPr algn="ctr"/>
            <a:endParaRPr lang="zh-CN" altLang="en-US" sz="2000" b="1"/>
          </a:p>
        </p:txBody>
      </p:sp>
      <p:sp>
        <p:nvSpPr>
          <p:cNvPr id="24" name="圆角矩形 23"/>
          <p:cNvSpPr/>
          <p:nvPr>
            <p:custDataLst>
              <p:tags r:id="rId7"/>
            </p:custDataLst>
          </p:nvPr>
        </p:nvSpPr>
        <p:spPr>
          <a:xfrm>
            <a:off x="8147050" y="987425"/>
            <a:ext cx="1854835" cy="983615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个股多只</a:t>
            </a:r>
            <a:endParaRPr lang="zh-CN" altLang="en-US" sz="2000"/>
          </a:p>
          <a:p>
            <a:pPr algn="ctr"/>
            <a:r>
              <a:rPr lang="zh-CN" altLang="en-US" sz="2000"/>
              <a:t>对比技术信号</a:t>
            </a:r>
            <a:endParaRPr lang="zh-CN" altLang="en-US" sz="2000"/>
          </a:p>
          <a:p>
            <a:pPr algn="ctr"/>
            <a:r>
              <a:rPr lang="en-US" altLang="zh-CN" sz="2000"/>
              <a:t>F10-</a:t>
            </a:r>
            <a:r>
              <a:rPr lang="zh-CN" altLang="en-US" sz="2000"/>
              <a:t>绩优！</a:t>
            </a:r>
            <a:endParaRPr lang="zh-CN" altLang="en-US" sz="2000"/>
          </a:p>
        </p:txBody>
      </p:sp>
      <p:sp>
        <p:nvSpPr>
          <p:cNvPr id="7" name="右箭头 6"/>
          <p:cNvSpPr/>
          <p:nvPr>
            <p:custDataLst>
              <p:tags r:id="rId8"/>
            </p:custDataLst>
          </p:nvPr>
        </p:nvSpPr>
        <p:spPr>
          <a:xfrm>
            <a:off x="3895725" y="2453640"/>
            <a:ext cx="1292225" cy="2489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圆角矩形 12"/>
          <p:cNvSpPr/>
          <p:nvPr>
            <p:custDataLst>
              <p:tags r:id="rId9"/>
            </p:custDataLst>
          </p:nvPr>
        </p:nvSpPr>
        <p:spPr>
          <a:xfrm>
            <a:off x="8990330" y="2233295"/>
            <a:ext cx="2137410" cy="66675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十大重仓筛选</a:t>
            </a:r>
            <a:endParaRPr lang="zh-CN" altLang="en-US" sz="2000"/>
          </a:p>
          <a:p>
            <a:pPr algn="ctr"/>
            <a:r>
              <a:rPr lang="zh-CN" altLang="en-US" sz="2000" b="1"/>
              <a:t>&lt;神奇战法&gt;</a:t>
            </a:r>
            <a:endParaRPr lang="zh-CN" altLang="en-US" sz="2000" b="1"/>
          </a:p>
        </p:txBody>
      </p:sp>
      <p:sp>
        <p:nvSpPr>
          <p:cNvPr id="14" name="右箭头 13"/>
          <p:cNvSpPr/>
          <p:nvPr>
            <p:custDataLst>
              <p:tags r:id="rId10"/>
            </p:custDataLst>
          </p:nvPr>
        </p:nvSpPr>
        <p:spPr>
          <a:xfrm>
            <a:off x="7647305" y="2453640"/>
            <a:ext cx="1238250" cy="2489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>
            <p:custDataLst>
              <p:tags r:id="rId11"/>
            </p:custDataLst>
          </p:nvPr>
        </p:nvSpPr>
        <p:spPr>
          <a:xfrm rot="5400000">
            <a:off x="1931035" y="2977515"/>
            <a:ext cx="362585" cy="2374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>
            <p:custDataLst>
              <p:tags r:id="rId12"/>
            </p:custDataLst>
          </p:nvPr>
        </p:nvSpPr>
        <p:spPr>
          <a:xfrm>
            <a:off x="1040130" y="3305175"/>
            <a:ext cx="2098040" cy="80137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潜伏挖掘</a:t>
            </a:r>
            <a:endParaRPr lang="zh-CN" altLang="en-US" sz="2000"/>
          </a:p>
          <a:p>
            <a:pPr algn="ctr"/>
            <a:r>
              <a:rPr lang="zh-CN" altLang="en-US" sz="2000" b="1"/>
              <a:t>&lt;赛道点金&gt;</a:t>
            </a:r>
            <a:endParaRPr lang="zh-CN" altLang="en-US" sz="2000" b="1"/>
          </a:p>
        </p:txBody>
      </p:sp>
      <p:sp>
        <p:nvSpPr>
          <p:cNvPr id="17" name="圆角矩形 16"/>
          <p:cNvSpPr/>
          <p:nvPr>
            <p:custDataLst>
              <p:tags r:id="rId13"/>
            </p:custDataLst>
          </p:nvPr>
        </p:nvSpPr>
        <p:spPr>
          <a:xfrm>
            <a:off x="1040130" y="4503420"/>
            <a:ext cx="2164715" cy="66675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定位</a:t>
            </a:r>
            <a:r>
              <a:rPr lang="en-US" altLang="zh-CN" sz="2000"/>
              <a:t>ETF</a:t>
            </a:r>
            <a:endParaRPr lang="zh-CN" altLang="en-US" sz="2000"/>
          </a:p>
          <a:p>
            <a:pPr algn="ctr"/>
            <a:r>
              <a:rPr lang="zh-CN" altLang="en-US" sz="2000" b="1"/>
              <a:t>&lt;景气排行&gt;</a:t>
            </a:r>
            <a:endParaRPr lang="zh-CN" altLang="en-US" sz="2000" b="1"/>
          </a:p>
        </p:txBody>
      </p:sp>
      <p:sp>
        <p:nvSpPr>
          <p:cNvPr id="19" name="圆角矩形 18"/>
          <p:cNvSpPr/>
          <p:nvPr>
            <p:custDataLst>
              <p:tags r:id="rId14"/>
            </p:custDataLst>
          </p:nvPr>
        </p:nvSpPr>
        <p:spPr>
          <a:xfrm>
            <a:off x="3204845" y="5299710"/>
            <a:ext cx="1967230" cy="88011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大数据筛选</a:t>
            </a:r>
            <a:endParaRPr lang="zh-CN" altLang="en-US" sz="2000"/>
          </a:p>
          <a:p>
            <a:pPr algn="ctr"/>
            <a:r>
              <a:rPr lang="zh-CN" altLang="en-US" sz="2000" b="1"/>
              <a:t>&lt;</a:t>
            </a:r>
            <a:r>
              <a:rPr lang="zh-CN" altLang="en-US" sz="2000" b="1">
                <a:sym typeface="+mn-ea"/>
              </a:rPr>
              <a:t>智能盯盘</a:t>
            </a:r>
            <a:r>
              <a:rPr lang="zh-CN" altLang="en-US" sz="2000" b="1"/>
              <a:t>&gt;</a:t>
            </a:r>
            <a:endParaRPr lang="zh-CN" altLang="en-US" sz="2000" b="1"/>
          </a:p>
        </p:txBody>
      </p:sp>
      <p:sp>
        <p:nvSpPr>
          <p:cNvPr id="2" name="右箭头 1"/>
          <p:cNvSpPr/>
          <p:nvPr>
            <p:custDataLst>
              <p:tags r:id="rId15"/>
            </p:custDataLst>
          </p:nvPr>
        </p:nvSpPr>
        <p:spPr>
          <a:xfrm rot="5400000">
            <a:off x="1931035" y="4189730"/>
            <a:ext cx="362585" cy="23749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右箭头 2"/>
          <p:cNvSpPr/>
          <p:nvPr>
            <p:custDataLst>
              <p:tags r:id="rId16"/>
            </p:custDataLst>
          </p:nvPr>
        </p:nvSpPr>
        <p:spPr>
          <a:xfrm rot="2460000">
            <a:off x="3007360" y="5118735"/>
            <a:ext cx="376555" cy="22669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右箭头 7"/>
          <p:cNvSpPr/>
          <p:nvPr>
            <p:custDataLst>
              <p:tags r:id="rId17"/>
            </p:custDataLst>
          </p:nvPr>
        </p:nvSpPr>
        <p:spPr>
          <a:xfrm rot="2280000">
            <a:off x="7389495" y="2969895"/>
            <a:ext cx="861695" cy="356870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9" name="圆角矩形 8"/>
          <p:cNvSpPr/>
          <p:nvPr>
            <p:custDataLst>
              <p:tags r:id="rId18"/>
            </p:custDataLst>
          </p:nvPr>
        </p:nvSpPr>
        <p:spPr>
          <a:xfrm>
            <a:off x="8147050" y="3359150"/>
            <a:ext cx="3324860" cy="112014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600" b="1">
                <a:solidFill>
                  <a:schemeClr val="accent6"/>
                </a:solidFill>
              </a:rPr>
              <a:t>再回</a:t>
            </a:r>
            <a:r>
              <a:rPr lang="zh-CN" altLang="en-US" sz="2600" b="1"/>
              <a:t>&lt;神奇好股&gt;</a:t>
            </a:r>
            <a:endParaRPr lang="zh-CN" altLang="en-US" sz="2600" b="1"/>
          </a:p>
          <a:p>
            <a:pPr algn="ctr"/>
            <a:r>
              <a:rPr lang="zh-CN" altLang="en-US" sz="2600" b="1"/>
              <a:t>穿透</a:t>
            </a:r>
            <a:r>
              <a:rPr lang="zh-CN" altLang="en-US" sz="2600" b="1">
                <a:solidFill>
                  <a:schemeClr val="accent6"/>
                </a:solidFill>
              </a:rPr>
              <a:t>行业</a:t>
            </a:r>
            <a:r>
              <a:rPr lang="en-US" altLang="zh-CN" sz="2600" b="1">
                <a:solidFill>
                  <a:schemeClr val="accent6"/>
                </a:solidFill>
              </a:rPr>
              <a:t>&amp;</a:t>
            </a:r>
            <a:r>
              <a:rPr lang="zh-CN" altLang="en-US" sz="2600" b="1">
                <a:solidFill>
                  <a:schemeClr val="accent6"/>
                </a:solidFill>
              </a:rPr>
              <a:t>概念</a:t>
            </a:r>
            <a:endParaRPr lang="zh-CN" altLang="en-US" sz="2600" b="1">
              <a:solidFill>
                <a:schemeClr val="accent6"/>
              </a:solidFill>
            </a:endParaRPr>
          </a:p>
        </p:txBody>
      </p:sp>
      <p:sp>
        <p:nvSpPr>
          <p:cNvPr id="10" name="右箭头 9"/>
          <p:cNvSpPr/>
          <p:nvPr>
            <p:custDataLst>
              <p:tags r:id="rId19"/>
            </p:custDataLst>
          </p:nvPr>
        </p:nvSpPr>
        <p:spPr>
          <a:xfrm rot="5400000">
            <a:off x="9658985" y="4592955"/>
            <a:ext cx="411480" cy="298450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11" name="圆角矩形 10"/>
          <p:cNvSpPr/>
          <p:nvPr>
            <p:custDataLst>
              <p:tags r:id="rId20"/>
            </p:custDataLst>
          </p:nvPr>
        </p:nvSpPr>
        <p:spPr>
          <a:xfrm>
            <a:off x="8147050" y="4994275"/>
            <a:ext cx="3324860" cy="112014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600" b="1"/>
              <a:t>盯自选股</a:t>
            </a:r>
            <a:endParaRPr lang="zh-CN" altLang="en-US" sz="2600" b="1"/>
          </a:p>
          <a:p>
            <a:pPr algn="ctr"/>
            <a:r>
              <a:rPr lang="zh-CN" altLang="en-US" sz="3300" b="1">
                <a:solidFill>
                  <a:schemeClr val="accent6"/>
                </a:solidFill>
                <a:sym typeface="+mn-ea"/>
              </a:rPr>
              <a:t>资金流</a:t>
            </a:r>
            <a:r>
              <a:rPr lang="en-US" altLang="zh-CN" sz="3300" b="1">
                <a:solidFill>
                  <a:schemeClr val="accent6"/>
                </a:solidFill>
                <a:sym typeface="+mn-ea"/>
              </a:rPr>
              <a:t>+</a:t>
            </a:r>
            <a:r>
              <a:rPr lang="zh-CN" altLang="en-US" sz="3300" b="1">
                <a:solidFill>
                  <a:schemeClr val="accent6"/>
                </a:solidFill>
                <a:sym typeface="+mn-ea"/>
              </a:rPr>
              <a:t>分时线</a:t>
            </a:r>
            <a:endParaRPr lang="zh-CN" altLang="en-US" sz="3300" b="1">
              <a:solidFill>
                <a:schemeClr val="accent6"/>
              </a:solidFill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3545205" y="3122295"/>
            <a:ext cx="3495675" cy="1968500"/>
          </a:xfrm>
          <a:prstGeom prst="rect">
            <a:avLst/>
          </a:prstGeom>
          <a:ln w="28575">
            <a:solidFill>
              <a:schemeClr val="accent4"/>
            </a:solidFill>
          </a:ln>
        </p:spPr>
      </p:pic>
      <p:sp>
        <p:nvSpPr>
          <p:cNvPr id="20" name="椭圆 19"/>
          <p:cNvSpPr/>
          <p:nvPr>
            <p:custDataLst>
              <p:tags r:id="rId23"/>
            </p:custDataLst>
          </p:nvPr>
        </p:nvSpPr>
        <p:spPr>
          <a:xfrm>
            <a:off x="4234815" y="960755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2" name="文本框 21"/>
          <p:cNvSpPr txBox="1"/>
          <p:nvPr>
            <p:custDataLst>
              <p:tags r:id="rId24"/>
            </p:custDataLst>
          </p:nvPr>
        </p:nvSpPr>
        <p:spPr>
          <a:xfrm>
            <a:off x="4269105" y="926465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1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7" name="椭圆 26"/>
          <p:cNvSpPr/>
          <p:nvPr>
            <p:custDataLst>
              <p:tags r:id="rId25"/>
            </p:custDataLst>
          </p:nvPr>
        </p:nvSpPr>
        <p:spPr>
          <a:xfrm>
            <a:off x="4295775" y="1971040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8" name="文本框 27"/>
          <p:cNvSpPr txBox="1"/>
          <p:nvPr>
            <p:custDataLst>
              <p:tags r:id="rId26"/>
            </p:custDataLst>
          </p:nvPr>
        </p:nvSpPr>
        <p:spPr>
          <a:xfrm>
            <a:off x="4330065" y="1936750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2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9" name="椭圆 28"/>
          <p:cNvSpPr/>
          <p:nvPr>
            <p:custDataLst>
              <p:tags r:id="rId27"/>
            </p:custDataLst>
          </p:nvPr>
        </p:nvSpPr>
        <p:spPr>
          <a:xfrm>
            <a:off x="518160" y="2921635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30" name="文本框 29"/>
          <p:cNvSpPr txBox="1"/>
          <p:nvPr>
            <p:custDataLst>
              <p:tags r:id="rId28"/>
            </p:custDataLst>
          </p:nvPr>
        </p:nvSpPr>
        <p:spPr>
          <a:xfrm>
            <a:off x="552450" y="2887345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3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6" name="椭圆 5"/>
          <p:cNvSpPr/>
          <p:nvPr>
            <p:custDataLst>
              <p:tags r:id="rId29"/>
            </p:custDataLst>
          </p:nvPr>
        </p:nvSpPr>
        <p:spPr>
          <a:xfrm>
            <a:off x="7294880" y="3223260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18" name="文本框 17"/>
          <p:cNvSpPr txBox="1"/>
          <p:nvPr>
            <p:custDataLst>
              <p:tags r:id="rId30"/>
            </p:custDataLst>
          </p:nvPr>
        </p:nvSpPr>
        <p:spPr>
          <a:xfrm>
            <a:off x="7329170" y="3188970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4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31"/>
    </p:custData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r>
              <a:rPr 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.</a:t>
            </a:r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刀法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972185" y="1818005"/>
            <a:ext cx="2137410" cy="951865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主力资金流</a:t>
            </a:r>
            <a:endParaRPr lang="zh-CN" altLang="en-US" sz="2000" b="1"/>
          </a:p>
          <a:p>
            <a:pPr algn="ctr"/>
            <a:r>
              <a:rPr lang="zh-CN" altLang="en-US" sz="2000" b="1"/>
              <a:t>&lt;热门赛道&gt;</a:t>
            </a:r>
            <a:endParaRPr lang="zh-CN" altLang="en-US" sz="2000" b="1"/>
          </a:p>
        </p:txBody>
      </p:sp>
      <p:sp>
        <p:nvSpPr>
          <p:cNvPr id="4" name="圆角矩形 3"/>
          <p:cNvSpPr/>
          <p:nvPr>
            <p:custDataLst>
              <p:tags r:id="rId3"/>
            </p:custDataLst>
          </p:nvPr>
        </p:nvSpPr>
        <p:spPr>
          <a:xfrm>
            <a:off x="4023995" y="1809115"/>
            <a:ext cx="2658745" cy="88900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选准行业，穿透个股</a:t>
            </a:r>
            <a:endParaRPr lang="zh-CN" altLang="en-US" sz="2000"/>
          </a:p>
          <a:p>
            <a:pPr algn="ctr"/>
            <a:r>
              <a:rPr lang="zh-CN" altLang="en-US" sz="2000" b="1"/>
              <a:t>&lt;神奇好股&gt;</a:t>
            </a:r>
            <a:endParaRPr lang="zh-CN" altLang="en-US" sz="2000" b="1"/>
          </a:p>
        </p:txBody>
      </p:sp>
      <p:sp>
        <p:nvSpPr>
          <p:cNvPr id="6" name="圆角矩形 5"/>
          <p:cNvSpPr/>
          <p:nvPr>
            <p:custDataLst>
              <p:tags r:id="rId4"/>
            </p:custDataLst>
          </p:nvPr>
        </p:nvSpPr>
        <p:spPr>
          <a:xfrm>
            <a:off x="8605520" y="950595"/>
            <a:ext cx="2079625" cy="88011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大数据筛选</a:t>
            </a:r>
            <a:endParaRPr lang="zh-CN" altLang="en-US" sz="2000"/>
          </a:p>
          <a:p>
            <a:pPr algn="ctr"/>
            <a:r>
              <a:rPr lang="zh-CN" altLang="en-US" sz="2000" b="1"/>
              <a:t>&lt;</a:t>
            </a:r>
            <a:r>
              <a:rPr lang="zh-CN" altLang="en-US" sz="2000" b="1">
                <a:sym typeface="+mn-ea"/>
              </a:rPr>
              <a:t>智能盯盘</a:t>
            </a:r>
            <a:r>
              <a:rPr lang="zh-CN" altLang="en-US" sz="2000" b="1"/>
              <a:t>&gt;</a:t>
            </a:r>
            <a:endParaRPr lang="zh-CN" altLang="en-US" sz="2000" b="1"/>
          </a:p>
        </p:txBody>
      </p:sp>
      <p:sp>
        <p:nvSpPr>
          <p:cNvPr id="7" name="圆角矩形 6"/>
          <p:cNvSpPr/>
          <p:nvPr>
            <p:custDataLst>
              <p:tags r:id="rId5"/>
            </p:custDataLst>
          </p:nvPr>
        </p:nvSpPr>
        <p:spPr>
          <a:xfrm>
            <a:off x="8605520" y="1922780"/>
            <a:ext cx="2137410" cy="98298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个股多只</a:t>
            </a:r>
            <a:endParaRPr lang="zh-CN" altLang="en-US" sz="2000"/>
          </a:p>
          <a:p>
            <a:pPr algn="ctr"/>
            <a:r>
              <a:rPr lang="zh-CN" altLang="en-US" sz="2000"/>
              <a:t>对比技术信号</a:t>
            </a:r>
            <a:endParaRPr lang="zh-CN" altLang="en-US" sz="2000"/>
          </a:p>
          <a:p>
            <a:pPr algn="ctr"/>
            <a:r>
              <a:rPr lang="en-US" altLang="zh-CN" sz="2000"/>
              <a:t>F10-</a:t>
            </a:r>
            <a:r>
              <a:rPr lang="zh-CN" altLang="en-US" sz="2000"/>
              <a:t>绩优！</a:t>
            </a:r>
            <a:endParaRPr lang="zh-CN" altLang="en-US" sz="2000"/>
          </a:p>
        </p:txBody>
      </p:sp>
      <p:sp>
        <p:nvSpPr>
          <p:cNvPr id="9" name="圆角矩形 8"/>
          <p:cNvSpPr/>
          <p:nvPr>
            <p:custDataLst>
              <p:tags r:id="rId6"/>
            </p:custDataLst>
          </p:nvPr>
        </p:nvSpPr>
        <p:spPr>
          <a:xfrm>
            <a:off x="870585" y="3352800"/>
            <a:ext cx="2299335" cy="101219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潜伏挖掘</a:t>
            </a:r>
            <a:endParaRPr lang="zh-CN" altLang="en-US" sz="2000" b="1"/>
          </a:p>
          <a:p>
            <a:pPr algn="ctr"/>
            <a:r>
              <a:rPr lang="zh-CN" altLang="en-US" sz="2000" b="1"/>
              <a:t>&lt;赛道点金&gt;</a:t>
            </a:r>
            <a:endParaRPr lang="zh-CN" altLang="en-US" sz="2000" b="1"/>
          </a:p>
        </p:txBody>
      </p:sp>
      <p:sp>
        <p:nvSpPr>
          <p:cNvPr id="10" name="圆角矩形 9"/>
          <p:cNvSpPr/>
          <p:nvPr>
            <p:custDataLst>
              <p:tags r:id="rId7"/>
            </p:custDataLst>
          </p:nvPr>
        </p:nvSpPr>
        <p:spPr>
          <a:xfrm>
            <a:off x="4224655" y="3352800"/>
            <a:ext cx="2228215" cy="939800"/>
          </a:xfrm>
          <a:prstGeom prst="round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定位</a:t>
            </a:r>
            <a:r>
              <a:rPr lang="en-US" altLang="zh-CN" sz="2000"/>
              <a:t>ETF</a:t>
            </a:r>
            <a:endParaRPr lang="zh-CN" altLang="en-US" sz="2000"/>
          </a:p>
          <a:p>
            <a:pPr algn="ctr"/>
            <a:r>
              <a:rPr lang="zh-CN" altLang="en-US" sz="2000" b="1"/>
              <a:t>&lt;景气排行&gt;</a:t>
            </a:r>
            <a:endParaRPr lang="zh-CN" altLang="en-US" sz="2000" b="1"/>
          </a:p>
        </p:txBody>
      </p:sp>
      <p:sp>
        <p:nvSpPr>
          <p:cNvPr id="12" name="圆角矩形 11"/>
          <p:cNvSpPr/>
          <p:nvPr>
            <p:custDataLst>
              <p:tags r:id="rId8"/>
            </p:custDataLst>
          </p:nvPr>
        </p:nvSpPr>
        <p:spPr>
          <a:xfrm>
            <a:off x="8547735" y="3253105"/>
            <a:ext cx="2137410" cy="66675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000"/>
              <a:t>ETF</a:t>
            </a:r>
            <a:r>
              <a:rPr lang="zh-CN" altLang="en-US" sz="2000"/>
              <a:t>基金</a:t>
            </a:r>
            <a:endParaRPr lang="zh-CN" altLang="en-US" sz="2000"/>
          </a:p>
          <a:p>
            <a:pPr algn="ctr"/>
            <a:r>
              <a:rPr lang="en-US" altLang="zh-CN" sz="2000" b="1"/>
              <a:t>+</a:t>
            </a:r>
            <a:r>
              <a:rPr lang="zh-CN" altLang="en-US" sz="2000" b="1"/>
              <a:t>《神奇战法》</a:t>
            </a:r>
            <a:endParaRPr lang="zh-CN" altLang="en-US" sz="2000" b="1"/>
          </a:p>
        </p:txBody>
      </p:sp>
      <p:sp>
        <p:nvSpPr>
          <p:cNvPr id="13" name="右箭头 12"/>
          <p:cNvSpPr/>
          <p:nvPr/>
        </p:nvSpPr>
        <p:spPr>
          <a:xfrm>
            <a:off x="3220720" y="2263140"/>
            <a:ext cx="723900" cy="2032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>
            <p:custDataLst>
              <p:tags r:id="rId9"/>
            </p:custDataLst>
          </p:nvPr>
        </p:nvSpPr>
        <p:spPr>
          <a:xfrm rot="20820000">
            <a:off x="6774815" y="1587500"/>
            <a:ext cx="1640205" cy="29718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>
            <p:custDataLst>
              <p:tags r:id="rId10"/>
            </p:custDataLst>
          </p:nvPr>
        </p:nvSpPr>
        <p:spPr>
          <a:xfrm>
            <a:off x="6785610" y="2327910"/>
            <a:ext cx="1600200" cy="30797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>
            <p:custDataLst>
              <p:tags r:id="rId11"/>
            </p:custDataLst>
          </p:nvPr>
        </p:nvSpPr>
        <p:spPr>
          <a:xfrm>
            <a:off x="3245485" y="3919855"/>
            <a:ext cx="904875" cy="22542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右箭头 16"/>
          <p:cNvSpPr/>
          <p:nvPr>
            <p:custDataLst>
              <p:tags r:id="rId12"/>
            </p:custDataLst>
          </p:nvPr>
        </p:nvSpPr>
        <p:spPr>
          <a:xfrm rot="20940000">
            <a:off x="6794500" y="3587750"/>
            <a:ext cx="1651635" cy="22542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62280" y="3005455"/>
            <a:ext cx="11502390" cy="7556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264795" y="792480"/>
            <a:ext cx="5193665" cy="937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000">
                <a:latin typeface="思源黑体 CN Heavy" panose="020B0A00000000000000" charset="-122"/>
                <a:ea typeface="思源黑体 CN Heavy" panose="020B0A00000000000000" charset="-122"/>
              </a:rPr>
              <a:t>多平台复用</a:t>
            </a:r>
            <a:endParaRPr lang="zh-CN" altLang="en-US" sz="2800"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r>
              <a:rPr lang="zh-CN" altLang="en-US" sz="2500">
                <a:solidFill>
                  <a:srgbClr val="FF0000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好的机会要穿层！！！</a:t>
            </a:r>
            <a:endParaRPr lang="zh-CN" altLang="en-US" sz="2500">
              <a:solidFill>
                <a:srgbClr val="FF0000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" name="右箭头 2"/>
          <p:cNvSpPr/>
          <p:nvPr>
            <p:custDataLst>
              <p:tags r:id="rId13"/>
            </p:custDataLst>
          </p:nvPr>
        </p:nvSpPr>
        <p:spPr>
          <a:xfrm rot="480000">
            <a:off x="6795770" y="4147820"/>
            <a:ext cx="1651635" cy="22542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>
            <p:custDataLst>
              <p:tags r:id="rId14"/>
            </p:custDataLst>
          </p:nvPr>
        </p:nvSpPr>
        <p:spPr>
          <a:xfrm>
            <a:off x="8547735" y="4021455"/>
            <a:ext cx="2137410" cy="66675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/>
              <a:t>十大重仓筛选</a:t>
            </a:r>
            <a:endParaRPr lang="zh-CN" altLang="en-US" sz="2000"/>
          </a:p>
          <a:p>
            <a:pPr algn="ctr"/>
            <a:r>
              <a:rPr lang="zh-CN" altLang="en-US" sz="2000" b="1"/>
              <a:t>&lt;神奇战法&gt;</a:t>
            </a:r>
            <a:endParaRPr lang="zh-CN" altLang="en-US" sz="2000" b="1"/>
          </a:p>
        </p:txBody>
      </p:sp>
      <p:sp>
        <p:nvSpPr>
          <p:cNvPr id="29" name="圆角矩形 28"/>
          <p:cNvSpPr/>
          <p:nvPr>
            <p:custDataLst>
              <p:tags r:id="rId15"/>
            </p:custDataLst>
          </p:nvPr>
        </p:nvSpPr>
        <p:spPr>
          <a:xfrm>
            <a:off x="6529070" y="5066030"/>
            <a:ext cx="2108200" cy="108077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主力资金流</a:t>
            </a:r>
            <a:endParaRPr lang="zh-CN" altLang="en-US" sz="2000">
              <a:solidFill>
                <a:schemeClr val="tx2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2000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《热门赛道》</a:t>
            </a:r>
            <a:endParaRPr lang="zh-CN" altLang="en-US" sz="2000">
              <a:solidFill>
                <a:schemeClr val="tx2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2000">
                <a:solidFill>
                  <a:schemeClr val="tx2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多周期，延续性！</a:t>
            </a:r>
            <a:endParaRPr lang="zh-CN" altLang="en-US" sz="2000">
              <a:solidFill>
                <a:schemeClr val="tx2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2" name="右箭头 31"/>
          <p:cNvSpPr/>
          <p:nvPr>
            <p:custDataLst>
              <p:tags r:id="rId16"/>
            </p:custDataLst>
          </p:nvPr>
        </p:nvSpPr>
        <p:spPr>
          <a:xfrm rot="2040000">
            <a:off x="6127115" y="4551680"/>
            <a:ext cx="1078230" cy="295275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>
            <p:custDataLst>
              <p:tags r:id="rId17"/>
            </p:custDataLst>
          </p:nvPr>
        </p:nvSpPr>
        <p:spPr>
          <a:xfrm>
            <a:off x="9589770" y="5039360"/>
            <a:ext cx="2011045" cy="110744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大数据筛选</a:t>
            </a:r>
            <a:endParaRPr lang="zh-CN" altLang="en-US" sz="2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《智能盯盘》</a:t>
            </a:r>
            <a:endParaRPr lang="zh-CN" altLang="en-US" sz="2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  <a:p>
            <a:pPr algn="ctr"/>
            <a:r>
              <a:rPr lang="zh-CN" altLang="en-US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个股</a:t>
            </a:r>
            <a:r>
              <a:rPr lang="en-US" altLang="zh-CN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.</a:t>
            </a:r>
            <a:r>
              <a:rPr lang="zh-CN" altLang="en-US" sz="2000">
                <a:solidFill>
                  <a:schemeClr val="tx1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技术择时！</a:t>
            </a:r>
            <a:endParaRPr lang="zh-CN" altLang="en-US" sz="2000">
              <a:solidFill>
                <a:schemeClr val="tx1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34" name="右箭头 33"/>
          <p:cNvSpPr/>
          <p:nvPr>
            <p:custDataLst>
              <p:tags r:id="rId18"/>
            </p:custDataLst>
          </p:nvPr>
        </p:nvSpPr>
        <p:spPr>
          <a:xfrm>
            <a:off x="8740775" y="5487670"/>
            <a:ext cx="745490" cy="22542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椭圆 21"/>
          <p:cNvSpPr/>
          <p:nvPr>
            <p:custDataLst>
              <p:tags r:id="rId19"/>
            </p:custDataLst>
          </p:nvPr>
        </p:nvSpPr>
        <p:spPr>
          <a:xfrm>
            <a:off x="3343275" y="1794510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8" name="文本框 27"/>
          <p:cNvSpPr txBox="1"/>
          <p:nvPr>
            <p:custDataLst>
              <p:tags r:id="rId20"/>
            </p:custDataLst>
          </p:nvPr>
        </p:nvSpPr>
        <p:spPr>
          <a:xfrm>
            <a:off x="3377565" y="1760220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5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3" name="椭圆 22"/>
          <p:cNvSpPr/>
          <p:nvPr>
            <p:custDataLst>
              <p:tags r:id="rId21"/>
            </p:custDataLst>
          </p:nvPr>
        </p:nvSpPr>
        <p:spPr>
          <a:xfrm>
            <a:off x="3473450" y="3466465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4" name="文本框 23"/>
          <p:cNvSpPr txBox="1"/>
          <p:nvPr>
            <p:custDataLst>
              <p:tags r:id="rId22"/>
            </p:custDataLst>
          </p:nvPr>
        </p:nvSpPr>
        <p:spPr>
          <a:xfrm>
            <a:off x="3507740" y="3432175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6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25" name="椭圆 24"/>
          <p:cNvSpPr/>
          <p:nvPr>
            <p:custDataLst>
              <p:tags r:id="rId23"/>
            </p:custDataLst>
          </p:nvPr>
        </p:nvSpPr>
        <p:spPr>
          <a:xfrm>
            <a:off x="5939155" y="4744085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6" name="文本框 25"/>
          <p:cNvSpPr txBox="1"/>
          <p:nvPr>
            <p:custDataLst>
              <p:tags r:id="rId24"/>
            </p:custDataLst>
          </p:nvPr>
        </p:nvSpPr>
        <p:spPr>
          <a:xfrm>
            <a:off x="5973445" y="4709795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7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25"/>
    </p:custData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634365" y="1667510"/>
            <a:ext cx="2475230" cy="1102360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600" b="1"/>
              <a:t>神奇战法</a:t>
            </a:r>
            <a:r>
              <a:rPr lang="en-US" altLang="zh-CN" sz="2600" b="1"/>
              <a:t>-</a:t>
            </a:r>
            <a:r>
              <a:rPr lang="zh-CN" altLang="en-US" sz="2600" b="1"/>
              <a:t>选股</a:t>
            </a:r>
            <a:endParaRPr lang="zh-CN" altLang="en-US" sz="2600" b="1"/>
          </a:p>
          <a:p>
            <a:pPr algn="ctr"/>
            <a:r>
              <a:rPr lang="zh-CN" altLang="en-US" sz="2600" b="1"/>
              <a:t>&lt;智能盯盘&gt;</a:t>
            </a:r>
            <a:endParaRPr lang="zh-CN" altLang="en-US" sz="2600" b="1"/>
          </a:p>
        </p:txBody>
      </p:sp>
      <p:sp>
        <p:nvSpPr>
          <p:cNvPr id="4" name="圆角矩形 3"/>
          <p:cNvSpPr/>
          <p:nvPr>
            <p:custDataLst>
              <p:tags r:id="rId3"/>
            </p:custDataLst>
          </p:nvPr>
        </p:nvSpPr>
        <p:spPr>
          <a:xfrm>
            <a:off x="4766310" y="1668145"/>
            <a:ext cx="2658745" cy="110236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200" b="1"/>
              <a:t>回到</a:t>
            </a:r>
            <a:r>
              <a:rPr lang="en-US" altLang="zh-CN" sz="2200" b="1"/>
              <a:t>3</a:t>
            </a:r>
            <a:r>
              <a:rPr lang="zh-CN" altLang="en-US" sz="2200" b="1"/>
              <a:t>楼</a:t>
            </a:r>
            <a:endParaRPr lang="zh-CN" altLang="en-US" sz="2200" b="1"/>
          </a:p>
          <a:p>
            <a:pPr algn="ctr"/>
            <a:r>
              <a:rPr lang="zh-CN" altLang="en-US" sz="2200" b="1"/>
              <a:t>穿行业，再穿个股</a:t>
            </a:r>
            <a:endParaRPr lang="zh-CN" altLang="en-US" sz="2200" b="1"/>
          </a:p>
          <a:p>
            <a:pPr algn="ctr"/>
            <a:r>
              <a:rPr lang="zh-CN" altLang="en-US" sz="2500" b="1"/>
              <a:t>&lt;神奇好股&gt;</a:t>
            </a:r>
            <a:endParaRPr lang="zh-CN" altLang="en-US" sz="2500" b="1"/>
          </a:p>
        </p:txBody>
      </p:sp>
      <p:sp>
        <p:nvSpPr>
          <p:cNvPr id="6" name="圆角矩形 5"/>
          <p:cNvSpPr/>
          <p:nvPr>
            <p:custDataLst>
              <p:tags r:id="rId4"/>
            </p:custDataLst>
          </p:nvPr>
        </p:nvSpPr>
        <p:spPr>
          <a:xfrm>
            <a:off x="9157335" y="1668145"/>
            <a:ext cx="2418715" cy="110236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再到</a:t>
            </a:r>
            <a:r>
              <a:rPr lang="en-US" altLang="zh-CN" sz="2000" b="1"/>
              <a:t>2</a:t>
            </a:r>
            <a:r>
              <a:rPr lang="zh-CN" altLang="en-US" sz="2000" b="1"/>
              <a:t>楼</a:t>
            </a:r>
            <a:endParaRPr lang="zh-CN" altLang="en-US" sz="2000" b="1"/>
          </a:p>
          <a:p>
            <a:pPr algn="ctr"/>
            <a:r>
              <a:rPr lang="zh-CN" altLang="en-US" sz="2000" b="1"/>
              <a:t>看赛道</a:t>
            </a:r>
            <a:r>
              <a:rPr lang="zh-CN" altLang="en-US" sz="2600" b="1">
                <a:solidFill>
                  <a:schemeClr val="accent4"/>
                </a:solidFill>
              </a:rPr>
              <a:t>资金流</a:t>
            </a:r>
            <a:endParaRPr lang="zh-CN" altLang="en-US" sz="2200" b="1">
              <a:solidFill>
                <a:schemeClr val="accent4"/>
              </a:solidFill>
            </a:endParaRPr>
          </a:p>
          <a:p>
            <a:pPr algn="ctr"/>
            <a:r>
              <a:rPr lang="zh-CN" altLang="en-US" sz="2500" b="1"/>
              <a:t>&lt;</a:t>
            </a:r>
            <a:r>
              <a:rPr lang="zh-CN" altLang="en-US" sz="2500" b="1">
                <a:sym typeface="+mn-ea"/>
              </a:rPr>
              <a:t>热门赛道</a:t>
            </a:r>
            <a:r>
              <a:rPr lang="zh-CN" altLang="en-US" sz="2500" b="1"/>
              <a:t>&gt;</a:t>
            </a:r>
            <a:endParaRPr lang="zh-CN" altLang="en-US" sz="2500" b="1"/>
          </a:p>
        </p:txBody>
      </p:sp>
      <p:sp>
        <p:nvSpPr>
          <p:cNvPr id="13" name="右箭头 12"/>
          <p:cNvSpPr/>
          <p:nvPr/>
        </p:nvSpPr>
        <p:spPr>
          <a:xfrm>
            <a:off x="3233420" y="2089150"/>
            <a:ext cx="1305560" cy="26098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62280" y="3005455"/>
            <a:ext cx="11502390" cy="7556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椭圆 21"/>
          <p:cNvSpPr/>
          <p:nvPr>
            <p:custDataLst>
              <p:tags r:id="rId5"/>
            </p:custDataLst>
          </p:nvPr>
        </p:nvSpPr>
        <p:spPr>
          <a:xfrm>
            <a:off x="3343275" y="1405890"/>
            <a:ext cx="447675" cy="4216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8" name="文本框 27"/>
          <p:cNvSpPr txBox="1"/>
          <p:nvPr>
            <p:custDataLst>
              <p:tags r:id="rId6"/>
            </p:custDataLst>
          </p:nvPr>
        </p:nvSpPr>
        <p:spPr>
          <a:xfrm>
            <a:off x="3377565" y="1371600"/>
            <a:ext cx="3181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思源黑体 CN Heavy" panose="020B0A00000000000000" charset="-122"/>
                <a:ea typeface="思源黑体 CN Heavy" panose="020B0A00000000000000" charset="-122"/>
              </a:rPr>
              <a:t>8</a:t>
            </a:r>
            <a:endParaRPr lang="en-US" altLang="zh-CN" sz="2400" b="1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11" name="右箭头 10"/>
          <p:cNvSpPr/>
          <p:nvPr>
            <p:custDataLst>
              <p:tags r:id="rId7"/>
            </p:custDataLst>
          </p:nvPr>
        </p:nvSpPr>
        <p:spPr>
          <a:xfrm>
            <a:off x="7652385" y="2089150"/>
            <a:ext cx="1305560" cy="26098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228850" y="3677285"/>
            <a:ext cx="8999220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000" b="1"/>
              <a:t>散户看金叉，强者重逻辑。</a:t>
            </a:r>
            <a:endParaRPr lang="zh-CN" altLang="en-US" sz="5000" b="1"/>
          </a:p>
          <a:p>
            <a:r>
              <a:rPr lang="zh-CN" altLang="en-US" sz="5000" b="1"/>
              <a:t>散户看定数，强者重变化！</a:t>
            </a:r>
            <a:endParaRPr lang="zh-CN" altLang="en-US" sz="5000" b="1"/>
          </a:p>
        </p:txBody>
      </p:sp>
    </p:spTree>
    <p:custDataLst>
      <p:tags r:id="rId8"/>
    </p:custData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神奇色阶，见势得利</a:t>
            </a:r>
            <a:endParaRPr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48310" y="875665"/>
            <a:ext cx="4547235" cy="31616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189220" y="875665"/>
            <a:ext cx="4166235" cy="26390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355455" y="875665"/>
            <a:ext cx="1278890" cy="526415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0661015" y="875665"/>
            <a:ext cx="1121410" cy="52635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 rot="5400000">
            <a:off x="6030595" y="3075305"/>
            <a:ext cx="2609215" cy="361505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 rot="5400000">
            <a:off x="791845" y="3875405"/>
            <a:ext cx="1920875" cy="260794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 rot="5400000">
            <a:off x="3532505" y="4147185"/>
            <a:ext cx="1500505" cy="2064385"/>
          </a:xfrm>
          <a:prstGeom prst="rect">
            <a:avLst/>
          </a:prstGeom>
        </p:spPr>
      </p:pic>
    </p:spTree>
    <p:custDataLst>
      <p:tags r:id="rId16"/>
    </p:custData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128520" y="69850"/>
            <a:ext cx="808164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认知与改变</a:t>
            </a:r>
            <a:endParaRPr lang="zh-CN" altLang="en-US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4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542290" y="914400"/>
            <a:ext cx="1329690" cy="4975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图片 100"/>
          <p:cNvPicPr/>
          <p:nvPr/>
        </p:nvPicPr>
        <p:blipFill>
          <a:blip r:embed="rId3"/>
          <a:stretch>
            <a:fillRect/>
          </a:stretch>
        </p:blipFill>
        <p:spPr>
          <a:xfrm>
            <a:off x="2001520" y="886460"/>
            <a:ext cx="1225550" cy="4975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356610" y="867410"/>
            <a:ext cx="1226185" cy="5038090"/>
          </a:xfrm>
          <a:prstGeom prst="rect">
            <a:avLst/>
          </a:prstGeom>
        </p:spPr>
      </p:pic>
      <p:pic>
        <p:nvPicPr>
          <p:cNvPr id="102" name="图片 101"/>
          <p:cNvPicPr/>
          <p:nvPr/>
        </p:nvPicPr>
        <p:blipFill>
          <a:blip r:embed="rId6"/>
          <a:stretch>
            <a:fillRect/>
          </a:stretch>
        </p:blipFill>
        <p:spPr>
          <a:xfrm>
            <a:off x="4712335" y="914400"/>
            <a:ext cx="1203325" cy="4975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045200" y="914400"/>
            <a:ext cx="1223645" cy="49745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7398385" y="898525"/>
            <a:ext cx="1200150" cy="49911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8728075" y="941705"/>
            <a:ext cx="1189355" cy="494728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10046970" y="941705"/>
            <a:ext cx="1174750" cy="495998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0210165" y="5430520"/>
            <a:ext cx="160528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000">
                <a:latin typeface="思源黑体 CN Heavy" panose="020B0A00000000000000" charset="-122"/>
                <a:ea typeface="思源黑体 CN Heavy" panose="020B0A00000000000000" charset="-122"/>
              </a:rPr>
              <a:t>......</a:t>
            </a:r>
            <a:endParaRPr lang="en-US" altLang="zh-CN" sz="5000"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</p:spTree>
    <p:custDataLst>
      <p:tags r:id="rId15"/>
    </p:custData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ppt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491740" y="3173730"/>
            <a:ext cx="7313930" cy="20472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我司所有工作人员均不允许推荐股票、不允许承诺收益、不允许代客理财、不允许合作分成、不允许私下收款，如您发现有任何违规行为，请立即拨打400-</a:t>
            </a:r>
            <a:r>
              <a:rPr lang="en-US" altLang="zh-CN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9088</a:t>
            </a:r>
            <a:r>
              <a:rPr lang="zh-CN" altLang="en-US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-</a:t>
            </a:r>
            <a:r>
              <a:rPr lang="en-US" altLang="zh-CN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988</a:t>
            </a:r>
            <a:r>
              <a:rPr lang="zh-CN" altLang="en-US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向我们举报！</a:t>
            </a:r>
            <a:endParaRPr lang="zh-CN" altLang="en-US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  <a:cs typeface="思源黑体 CN Normal" panose="020B0400000000000000" charset="-122"/>
            </a:endParaRPr>
          </a:p>
          <a:p>
            <a:pPr>
              <a:lnSpc>
                <a:spcPct val="120000"/>
              </a:lnSpc>
            </a:pPr>
            <a:endParaRPr lang="zh-CN" altLang="en-US" sz="1000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  <a:cs typeface="思源黑体 CN Normal" panose="020B0400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accent6">
                    <a:lumMod val="40000"/>
                    <a:lumOff val="60000"/>
                  </a:schemeClr>
                </a:solidFill>
                <a:latin typeface="思源黑体 CN Normal" panose="020B0400000000000000" charset="-122"/>
                <a:ea typeface="思源黑体 CN Normal" panose="020B0400000000000000" charset="-122"/>
                <a:cs typeface="思源黑体 CN Normal" panose="020B0400000000000000" charset="-122"/>
              </a:rPr>
              <a:t>风险提示：所有信息及观点均来源于公开信息及经传软件信号显示，仅供参考，不构成最终投资依据，软件作为辅助参考工具，无法承诺收益，投资者应正视市场风险，自主作出投资决策并自行承担投资风险。投资有风险，入市须谨慎！</a:t>
            </a:r>
            <a:endParaRPr lang="zh-CN" altLang="en-US" sz="1400">
              <a:solidFill>
                <a:schemeClr val="accent6">
                  <a:lumMod val="40000"/>
                  <a:lumOff val="60000"/>
                </a:schemeClr>
              </a:solidFill>
              <a:latin typeface="思源黑体 CN Normal" panose="020B0400000000000000" charset="-122"/>
              <a:ea typeface="思源黑体 CN Normal" panose="020B0400000000000000" charset="-122"/>
              <a:cs typeface="思源黑体 CN Normal" panose="020B0400000000000000" charset="-122"/>
            </a:endParaRPr>
          </a:p>
        </p:txBody>
      </p:sp>
      <p:pic>
        <p:nvPicPr>
          <p:cNvPr id="6" name="图片 5" descr="C:\Users\Administrator\Desktop\图片1.png图片1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5341620" y="1087120"/>
            <a:ext cx="1492885" cy="34290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1542415" y="1631315"/>
            <a:ext cx="92900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90000"/>
              </a:lnSpc>
            </a:pPr>
            <a:r>
              <a:rPr lang="zh-CN" altLang="en-US" sz="8000" kern="700">
                <a:gradFill>
                  <a:gsLst>
                    <a:gs pos="30000">
                      <a:srgbClr val="FFFAEB"/>
                    </a:gs>
                    <a:gs pos="100000">
                      <a:schemeClr val="accent4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rgbClr val="C20006">
                      <a:alpha val="40000"/>
                    </a:srgbClr>
                  </a:outerShdw>
                </a:effectLst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让投资遇见美好</a:t>
            </a:r>
            <a:r>
              <a:rPr lang="en-US" altLang="zh-CN" sz="7200" kern="7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 </a:t>
            </a:r>
            <a:endParaRPr lang="zh-CN" altLang="en-US" sz="7200" kern="7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Bold" panose="020B0800000000000000" charset="-122"/>
              <a:ea typeface="思源黑体 CN Bold" panose="020B0800000000000000" charset="-122"/>
              <a:cs typeface="思源黑体 CN Bold" panose="020B0800000000000000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524760" y="2811145"/>
            <a:ext cx="7218680" cy="0"/>
          </a:xfrm>
          <a:prstGeom prst="line">
            <a:avLst/>
          </a:prstGeom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6"/>
    </p:custData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823720" y="69850"/>
            <a:ext cx="9526905" cy="6915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《穿层降维》</a:t>
            </a:r>
            <a:r>
              <a:rPr lang="en-US" altLang="zh-CN" sz="3900">
                <a:gradFill>
                  <a:gsLst>
                    <a:gs pos="0">
                      <a:srgbClr val="FFFDF5"/>
                    </a:gs>
                    <a:gs pos="100000">
                      <a:srgbClr val="FFF6CD"/>
                    </a:gs>
                  </a:gsLst>
                  <a:lin ang="5400000" scaled="0"/>
                </a:gradFill>
                <a:latin typeface="思源黑体 CN Heavy" panose="020B0A00000000000000" charset="-122"/>
                <a:ea typeface="思源黑体 CN Heavy" panose="020B0A00000000000000" charset="-122"/>
                <a:cs typeface="思源黑体 CN Bold" panose="020B0800000000000000" charset="-122"/>
                <a:sym typeface="+mn-ea"/>
              </a:rPr>
              <a:t>   3.29 </a:t>
            </a:r>
            <a:endParaRPr lang="en-US" altLang="zh-CN" sz="3900">
              <a:gradFill>
                <a:gsLst>
                  <a:gs pos="0">
                    <a:srgbClr val="FFFDF5"/>
                  </a:gs>
                  <a:gs pos="100000">
                    <a:srgbClr val="FFF6CD"/>
                  </a:gs>
                </a:gsLst>
                <a:lin ang="5400000" scaled="0"/>
              </a:gradFill>
              <a:latin typeface="思源黑体 CN Heavy" panose="020B0A00000000000000" charset="-122"/>
              <a:ea typeface="思源黑体 CN Heavy" panose="020B0A00000000000000" charset="-122"/>
              <a:cs typeface="思源黑体 CN Bold" panose="020B0800000000000000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10168,&quot;width&quot;:18489}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00.xml><?xml version="1.0" encoding="utf-8"?>
<p:tagLst xmlns:p="http://schemas.openxmlformats.org/presentationml/2006/main">
  <p:tag name="KSO_WM_UNIT_PLACING_PICTURE_USER_VIEWPORT" val="{&quot;height&quot;:520,&quot;width&quot;:2400}"/>
</p:tagLst>
</file>

<file path=ppt/tags/tag101.xml><?xml version="1.0" encoding="utf-8"?>
<p:tagLst xmlns:p="http://schemas.openxmlformats.org/presentationml/2006/main">
  <p:tag name="KSO_WM_BEAUTIFY_FLAG" val=""/>
</p:tagLst>
</file>

<file path=ppt/tags/tag102.xml><?xml version="1.0" encoding="utf-8"?>
<p:tagLst xmlns:p="http://schemas.openxmlformats.org/presentationml/2006/main">
  <p:tag name="KSO_WM_BEAUTIFY_FLAG" val=""/>
</p:tagLst>
</file>

<file path=ppt/tags/tag103.xml><?xml version="1.0" encoding="utf-8"?>
<p:tagLst xmlns:p="http://schemas.openxmlformats.org/presentationml/2006/main">
  <p:tag name="KSO_WM_BEAUTIFY_FLAG" val=""/>
</p:tagLst>
</file>

<file path=ppt/tags/tag104.xml><?xml version="1.0" encoding="utf-8"?>
<p:tagLst xmlns:p="http://schemas.openxmlformats.org/presentationml/2006/main">
  <p:tag name="KSO_WM_BEAUTIFY_FLAG" val=""/>
</p:tagLst>
</file>

<file path=ppt/tags/tag105.xml><?xml version="1.0" encoding="utf-8"?>
<p:tagLst xmlns:p="http://schemas.openxmlformats.org/presentationml/2006/main">
  <p:tag name="KSO_WM_BEAUTIFY_FLAG" val=""/>
</p:tagLst>
</file>

<file path=ppt/tags/tag106.xml><?xml version="1.0" encoding="utf-8"?>
<p:tagLst xmlns:p="http://schemas.openxmlformats.org/presentationml/2006/main">
  <p:tag name="KSO_WM_BEAUTIFY_FLAG" val=""/>
</p:tagLst>
</file>

<file path=ppt/tags/tag107.xml><?xml version="1.0" encoding="utf-8"?>
<p:tagLst xmlns:p="http://schemas.openxmlformats.org/presentationml/2006/main">
  <p:tag name="KSO_WM_BEAUTIFY_FLAG" val=""/>
</p:tagLst>
</file>

<file path=ppt/tags/tag108.xml><?xml version="1.0" encoding="utf-8"?>
<p:tagLst xmlns:p="http://schemas.openxmlformats.org/presentationml/2006/main">
  <p:tag name="KSO_WM_BEAUTIFY_FLAG" val=""/>
</p:tagLst>
</file>

<file path=ppt/tags/tag109.xml><?xml version="1.0" encoding="utf-8"?>
<p:tagLst xmlns:p="http://schemas.openxmlformats.org/presentationml/2006/main">
  <p:tag name="KSO_WM_BEAUTIFY_FLAG" val=""/>
</p:tagLst>
</file>

<file path=ppt/tags/tag110.xml><?xml version="1.0" encoding="utf-8"?>
<p:tagLst xmlns:p="http://schemas.openxmlformats.org/presentationml/2006/main">
  <p:tag name="KSO_WM_BEAUTIFY_FLAG" val=""/>
</p:tagLst>
</file>

<file path=ppt/tags/tag111.xml><?xml version="1.0" encoding="utf-8"?>
<p:tagLst xmlns:p="http://schemas.openxmlformats.org/presentationml/2006/main">
  <p:tag name="KSO_WM_BEAUTIFY_FLAG" val=""/>
</p:tagLst>
</file>

<file path=ppt/tags/tag11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13.xml><?xml version="1.0" encoding="utf-8"?>
<p:tagLst xmlns:p="http://schemas.openxmlformats.org/presentationml/2006/main">
  <p:tag name="KSO_WM_BEAUTIFY_FLAG" val=""/>
</p:tagLst>
</file>

<file path=ppt/tags/tag114.xml><?xml version="1.0" encoding="utf-8"?>
<p:tagLst xmlns:p="http://schemas.openxmlformats.org/presentationml/2006/main">
  <p:tag name="KSO_WM_BEAUTIFY_FLAG" val=""/>
</p:tagLst>
</file>

<file path=ppt/tags/tag115.xml><?xml version="1.0" encoding="utf-8"?>
<p:tagLst xmlns:p="http://schemas.openxmlformats.org/presentationml/2006/main">
  <p:tag name="KSO_WM_BEAUTIFY_FLAG" val=""/>
</p:tagLst>
</file>

<file path=ppt/tags/tag116.xml><?xml version="1.0" encoding="utf-8"?>
<p:tagLst xmlns:p="http://schemas.openxmlformats.org/presentationml/2006/main">
  <p:tag name="KSO_WM_BEAUTIFY_FLAG" val=""/>
</p:tagLst>
</file>

<file path=ppt/tags/tag11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8.xml><?xml version="1.0" encoding="utf-8"?>
<p:tagLst xmlns:p="http://schemas.openxmlformats.org/presentationml/2006/main">
  <p:tag name="KSO_WM_BEAUTIFY_FLAG" val=""/>
</p:tagLst>
</file>

<file path=ppt/tags/tag119.xml><?xml version="1.0" encoding="utf-8"?>
<p:tagLst xmlns:p="http://schemas.openxmlformats.org/presentationml/2006/main">
  <p:tag name="KSO_WM_BEAUTIFY_FLAG" val=""/>
</p:tagLst>
</file>

<file path=ppt/tags/tag120.xml><?xml version="1.0" encoding="utf-8"?>
<p:tagLst xmlns:p="http://schemas.openxmlformats.org/presentationml/2006/main">
  <p:tag name="KSO_WM_BEAUTIFY_FLAG" val=""/>
</p:tagLst>
</file>

<file path=ppt/tags/tag12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2.xml><?xml version="1.0" encoding="utf-8"?>
<p:tagLst xmlns:p="http://schemas.openxmlformats.org/presentationml/2006/main">
  <p:tag name="KSO_WM_BEAUTIFY_FLAG" val=""/>
</p:tagLst>
</file>

<file path=ppt/tags/tag123.xml><?xml version="1.0" encoding="utf-8"?>
<p:tagLst xmlns:p="http://schemas.openxmlformats.org/presentationml/2006/main">
  <p:tag name="KSO_WM_BEAUTIFY_FLAG" val=""/>
</p:tagLst>
</file>

<file path=ppt/tags/tag12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5.xml><?xml version="1.0" encoding="utf-8"?>
<p:tagLst xmlns:p="http://schemas.openxmlformats.org/presentationml/2006/main">
  <p:tag name="KSO_WM_BEAUTIFY_FLAG" val=""/>
</p:tagLst>
</file>

<file path=ppt/tags/tag126.xml><?xml version="1.0" encoding="utf-8"?>
<p:tagLst xmlns:p="http://schemas.openxmlformats.org/presentationml/2006/main">
  <p:tag name="KSO_WM_BEAUTIFY_FLAG" val=""/>
</p:tagLst>
</file>

<file path=ppt/tags/tag127.xml><?xml version="1.0" encoding="utf-8"?>
<p:tagLst xmlns:p="http://schemas.openxmlformats.org/presentationml/2006/main">
  <p:tag name="KSO_WM_BEAUTIFY_FLAG" val=""/>
</p:tagLst>
</file>

<file path=ppt/tags/tag12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29.xml><?xml version="1.0" encoding="utf-8"?>
<p:tagLst xmlns:p="http://schemas.openxmlformats.org/presentationml/2006/main">
  <p:tag name="KSO_WM_BEAUTIFY_FLAG" val=""/>
</p:tagLst>
</file>

<file path=ppt/tags/tag130.xml><?xml version="1.0" encoding="utf-8"?>
<p:tagLst xmlns:p="http://schemas.openxmlformats.org/presentationml/2006/main">
  <p:tag name="KSO_WM_BEAUTIFY_FLAG" val=""/>
</p:tagLst>
</file>

<file path=ppt/tags/tag13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32.xml><?xml version="1.0" encoding="utf-8"?>
<p:tagLst xmlns:p="http://schemas.openxmlformats.org/presentationml/2006/main">
  <p:tag name="KSO_WM_BEAUTIFY_FLAG" val=""/>
</p:tagLst>
</file>

<file path=ppt/tags/tag133.xml><?xml version="1.0" encoding="utf-8"?>
<p:tagLst xmlns:p="http://schemas.openxmlformats.org/presentationml/2006/main">
  <p:tag name="KSO_WM_BEAUTIFY_FLAG" val=""/>
</p:tagLst>
</file>

<file path=ppt/tags/tag13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35.xml><?xml version="1.0" encoding="utf-8"?>
<p:tagLst xmlns:p="http://schemas.openxmlformats.org/presentationml/2006/main">
  <p:tag name="KSO_WM_BEAUTIFY_FLAG" val=""/>
</p:tagLst>
</file>

<file path=ppt/tags/tag136.xml><?xml version="1.0" encoding="utf-8"?>
<p:tagLst xmlns:p="http://schemas.openxmlformats.org/presentationml/2006/main">
  <p:tag name="KSO_WM_BEAUTIFY_FLAG" val=""/>
</p:tagLst>
</file>

<file path=ppt/tags/tag137.xml><?xml version="1.0" encoding="utf-8"?>
<p:tagLst xmlns:p="http://schemas.openxmlformats.org/presentationml/2006/main">
  <p:tag name="KSO_WM_BEAUTIFY_FLAG" val=""/>
</p:tagLst>
</file>

<file path=ppt/tags/tag138.xml><?xml version="1.0" encoding="utf-8"?>
<p:tagLst xmlns:p="http://schemas.openxmlformats.org/presentationml/2006/main">
  <p:tag name="KSO_WM_BEAUTIFY_FLAG" val=""/>
</p:tagLst>
</file>

<file path=ppt/tags/tag139.xml><?xml version="1.0" encoding="utf-8"?>
<p:tagLst xmlns:p="http://schemas.openxmlformats.org/presentationml/2006/main">
  <p:tag name="KSO_WM_BEAUTIFY_FLAG" val=""/>
</p:tagLst>
</file>

<file path=ppt/tags/tag14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41.xml><?xml version="1.0" encoding="utf-8"?>
<p:tagLst xmlns:p="http://schemas.openxmlformats.org/presentationml/2006/main">
  <p:tag name="KSO_WM_BEAUTIFY_FLAG" val=""/>
</p:tagLst>
</file>

<file path=ppt/tags/tag142.xml><?xml version="1.0" encoding="utf-8"?>
<p:tagLst xmlns:p="http://schemas.openxmlformats.org/presentationml/2006/main">
  <p:tag name="KSO_WM_BEAUTIFY_FLAG" val=""/>
</p:tagLst>
</file>

<file path=ppt/tags/tag143.xml><?xml version="1.0" encoding="utf-8"?>
<p:tagLst xmlns:p="http://schemas.openxmlformats.org/presentationml/2006/main">
  <p:tag name="KSO_WM_BEAUTIFY_FLAG" val=""/>
</p:tagLst>
</file>

<file path=ppt/tags/tag144.xml><?xml version="1.0" encoding="utf-8"?>
<p:tagLst xmlns:p="http://schemas.openxmlformats.org/presentationml/2006/main">
  <p:tag name="KSO_WM_BEAUTIFY_FLAG" val=""/>
</p:tagLst>
</file>

<file path=ppt/tags/tag145.xml><?xml version="1.0" encoding="utf-8"?>
<p:tagLst xmlns:p="http://schemas.openxmlformats.org/presentationml/2006/main">
  <p:tag name="KSO_WM_BEAUTIFY_FLAG" val=""/>
</p:tagLst>
</file>

<file path=ppt/tags/tag14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47.xml><?xml version="1.0" encoding="utf-8"?>
<p:tagLst xmlns:p="http://schemas.openxmlformats.org/presentationml/2006/main">
  <p:tag name="KSO_WM_BEAUTIFY_FLAG" val=""/>
</p:tagLst>
</file>

<file path=ppt/tags/tag14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49.xml><?xml version="1.0" encoding="utf-8"?>
<p:tagLst xmlns:p="http://schemas.openxmlformats.org/presentationml/2006/main">
  <p:tag name="KSO_WM_BEAUTIFY_FLAG" val=""/>
</p:tagLst>
</file>

<file path=ppt/tags/tag150.xml><?xml version="1.0" encoding="utf-8"?>
<p:tagLst xmlns:p="http://schemas.openxmlformats.org/presentationml/2006/main">
  <p:tag name="KSO_WM_BEAUTIFY_FLAG" val=""/>
</p:tagLst>
</file>

<file path=ppt/tags/tag151.xml><?xml version="1.0" encoding="utf-8"?>
<p:tagLst xmlns:p="http://schemas.openxmlformats.org/presentationml/2006/main">
  <p:tag name="KSO_WM_BEAUTIFY_FLAG" val=""/>
</p:tagLst>
</file>

<file path=ppt/tags/tag15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53.xml><?xml version="1.0" encoding="utf-8"?>
<p:tagLst xmlns:p="http://schemas.openxmlformats.org/presentationml/2006/main">
  <p:tag name="KSO_WM_BEAUTIFY_FLAG" val=""/>
</p:tagLst>
</file>

<file path=ppt/tags/tag154.xml><?xml version="1.0" encoding="utf-8"?>
<p:tagLst xmlns:p="http://schemas.openxmlformats.org/presentationml/2006/main">
  <p:tag name="KSO_WM_BEAUTIFY_FLAG" val=""/>
</p:tagLst>
</file>

<file path=ppt/tags/tag155.xml><?xml version="1.0" encoding="utf-8"?>
<p:tagLst xmlns:p="http://schemas.openxmlformats.org/presentationml/2006/main">
  <p:tag name="KSO_WM_BEAUTIFY_FLAG" val=""/>
</p:tagLst>
</file>

<file path=ppt/tags/tag15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57.xml><?xml version="1.0" encoding="utf-8"?>
<p:tagLst xmlns:p="http://schemas.openxmlformats.org/presentationml/2006/main">
  <p:tag name="KSO_WM_BEAUTIFY_FLAG" val=""/>
</p:tagLst>
</file>

<file path=ppt/tags/tag158.xml><?xml version="1.0" encoding="utf-8"?>
<p:tagLst xmlns:p="http://schemas.openxmlformats.org/presentationml/2006/main">
  <p:tag name="KSO_WM_BEAUTIFY_FLAG" val=""/>
</p:tagLst>
</file>

<file path=ppt/tags/tag159.xml><?xml version="1.0" encoding="utf-8"?>
<p:tagLst xmlns:p="http://schemas.openxmlformats.org/presentationml/2006/main">
  <p:tag name="KSO_WM_BEAUTIFY_FLAG" val=""/>
</p:tagLst>
</file>

<file path=ppt/tags/tag160.xml><?xml version="1.0" encoding="utf-8"?>
<p:tagLst xmlns:p="http://schemas.openxmlformats.org/presentationml/2006/main">
  <p:tag name="KSO_WM_BEAUTIFY_FLAG" val=""/>
</p:tagLst>
</file>

<file path=ppt/tags/tag16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62.xml><?xml version="1.0" encoding="utf-8"?>
<p:tagLst xmlns:p="http://schemas.openxmlformats.org/presentationml/2006/main">
  <p:tag name="KSO_WM_BEAUTIFY_FLAG" val=""/>
</p:tagLst>
</file>

<file path=ppt/tags/tag163.xml><?xml version="1.0" encoding="utf-8"?>
<p:tagLst xmlns:p="http://schemas.openxmlformats.org/presentationml/2006/main">
  <p:tag name="KSO_WM_BEAUTIFY_FLAG" val=""/>
</p:tagLst>
</file>

<file path=ppt/tags/tag1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65.xml><?xml version="1.0" encoding="utf-8"?>
<p:tagLst xmlns:p="http://schemas.openxmlformats.org/presentationml/2006/main">
  <p:tag name="KSO_WM_BEAUTIFY_FLAG" val=""/>
</p:tagLst>
</file>

<file path=ppt/tags/tag166.xml><?xml version="1.0" encoding="utf-8"?>
<p:tagLst xmlns:p="http://schemas.openxmlformats.org/presentationml/2006/main">
  <p:tag name="KSO_WM_BEAUTIFY_FLAG" val=""/>
</p:tagLst>
</file>

<file path=ppt/tags/tag1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0.xml><?xml version="1.0" encoding="utf-8"?>
<p:tagLst xmlns:p="http://schemas.openxmlformats.org/presentationml/2006/main">
  <p:tag name="KSO_WM_BEAUTIFY_FLAG" val=""/>
</p:tagLst>
</file>

<file path=ppt/tags/tag1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2.xml><?xml version="1.0" encoding="utf-8"?>
<p:tagLst xmlns:p="http://schemas.openxmlformats.org/presentationml/2006/main">
  <p:tag name="KSO_WM_BEAUTIFY_FLAG" val=""/>
</p:tagLst>
</file>

<file path=ppt/tags/tag1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4.xml><?xml version="1.0" encoding="utf-8"?>
<p:tagLst xmlns:p="http://schemas.openxmlformats.org/presentationml/2006/main">
  <p:tag name="KSO_WM_BEAUTIFY_FLAG" val=""/>
</p:tagLst>
</file>

<file path=ppt/tags/tag1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6.xml><?xml version="1.0" encoding="utf-8"?>
<p:tagLst xmlns:p="http://schemas.openxmlformats.org/presentationml/2006/main">
  <p:tag name="KSO_WM_BEAUTIFY_FLAG" val="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1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2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1,&quot;foreColorIndex&quot;:5,&quot;pos&quot;:0.3199999928474426,&quot;transparency&quot;:0.800000011920929},{&quot;brightness&quot;:0,&quot;colorType&quot;:1,&quot;foreColorIndex&quot;:5,&quot;pos&quot;:1,&quot;transparency&quot;:1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]}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3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3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.6000000238418579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4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4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.6000000238418579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5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5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1,&quot;foreColorIndex&quot;:5,&quot;pos&quot;:0,&quot;transparency&quot;:0.6000000238418579},{&quot;brightness&quot;:0,&quot;colorType&quot;:1,&quot;foreColorIndex&quot;:5,&quot;pos&quot;:1,&quot;transparency&quot;:1}],&quot;type&quot;:3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]}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6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6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1},{&quot;brightness&quot;:0,&quot;colorType&quot;:1,&quot;foreColorIndex&quot;:5,&quot;pos&quot;:1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7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7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1,&quot;foreColorIndex&quot;:5,&quot;pos&quot;:0.18000000715255737,&quot;transparency&quot;:1},{&quot;brightness&quot;:0,&quot;colorType&quot;:1,&quot;foreColorIndex&quot;:5,&quot;pos&quot;:1,&quot;transparency&quot;:0.800000011920929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]}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8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8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1,&quot;foreColorIndex&quot;:5,&quot;pos&quot;:0.14000000059604645,&quot;transparency&quot;:1},{&quot;brightness&quot;:0,&quot;colorType&quot;:1,&quot;foreColorIndex&quot;:5,&quot;pos&quot;:1,&quot;transparency&quot;:0.8199999928474426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]}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9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9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.6000000238418579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10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10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11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1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.5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i*1_12"/>
  <p:tag name="KSO_WM_TEMPLATE_CATEGORY" val="diagram"/>
  <p:tag name="KSO_WM_TEMPLATE_INDEX" val="20231405"/>
  <p:tag name="KSO_WM_UNIT_LAYERLEVEL" val="1_1"/>
  <p:tag name="KSO_WM_TAG_VERSION" val="3.0"/>
  <p:tag name="KSO_WM_DIAGRAM_GROUP_CODE" val="l1-1"/>
  <p:tag name="KSO_WM_UNIT_TYPE" val="l_i"/>
  <p:tag name="KSO_WM_UNIT_INDEX" val="1_1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.800000011920929},{&quot;brightness&quot;:0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]}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i*1_1_2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i"/>
  <p:tag name="KSO_WM_UNIT_INDEX" val="1_1_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1405_2*l_h_i*1_1_1"/>
  <p:tag name="KSO_WM_TEMPLATE_CATEGORY" val="diagram"/>
  <p:tag name="KSO_WM_TEMPLATE_INDEX" val="20231405"/>
  <p:tag name="KSO_WM_UNIT_LAYERLEVEL" val="1_1_1"/>
  <p:tag name="KSO_WM_TAG_VERSION" val="3.0"/>
  <p:tag name="KSO_WM_UNIT_TEXT_FILL_FORE_SCHEMECOLOR_INDEX_BRIGHTNESS" val="0.15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brightness&quot;:0,&quot;colorType&quot;:1,&quot;foreColorIndex&quot;:5,&quot;transparency&quot;:0.6899999976158142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5,&quot;pos&quot;:0.49000000953674316,&quot;transparency&quot;:0},{&quot;brightness&quot;:0,&quot;colorType&quot;:1,&quot;foreColorIndex&quot;:5,&quot;pos&quot;:0.7699999809265137,&quot;transparency&quot;:1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f*1_1_3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f"/>
  <p:tag name="KSO_WM_UNIT_INDEX" val="1_1_3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2,&quot;pos&quot;:0,&quot;rgb&quot;:&quot;#ffffff&quot;,&quot;transparency&quot;:0.8999999761581421},{&quot;brightness&quot;:0,&quot;colorType&quot;:2,&quot;pos&quot;:1,&quot;rgb&quot;:&quot;#ffffff&quot;,&quot;transparency&quot;:1}],&quot;type&quot;:3},&quot;glow&quot;:{&quot;colorType&quot;:0},&quot;line&quot;:{&quot;gradient&quot;:[{&quot;brightness&quot;:0.4000000059604645,&quot;colorType&quot;:1,&quot;foreColorIndex&quot;:5,&quot;pos&quot;:0,&quot;transparency&quot;:0.4000000059604645},{&quot;brightness&quot;:0.4000000059604645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a"/>
  <p:tag name="KSO_WM_UNIT_TEXT_LAYER_COUNT" val="1"/>
  <p:tag name="KSO_WM_UNIT_NOCLEAR" val="0"/>
  <p:tag name="KSO_WM_UNIT_TEXT_TYPE" val="1"/>
  <p:tag name="KSO_WM_UNIT_VALUE" val="44"/>
  <p:tag name="KSO_WM_BEAUTIFY_FLAG" val="#wm#"/>
  <p:tag name="KSO_WM_UNIT_PRESET_TEXT" val="单击此处输入你的项正文具体内容，请阐述你的内容观点"/>
  <p:tag name="KSO_WM_UNIT_TEXT_FILL_FORE_SCHEMECOLOR_INDEX" val="1"/>
  <p:tag name="KSO_WM_UNIT_TEXT_FILL_TYPE" val="1"/>
  <p:tag name="KSO_WM_DIAGRAM_USE_COLOR_VALUE" val="{&quot;color_scheme&quot;:1,&quot;color_type&quot;:1,&quot;theme_color_indexes&quot;:[]}"/>
</p:tagLst>
</file>

<file path=ppt/tags/tag19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1405_2*l_h_a*1_1_1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-0.25,&quot;colorType&quot;:1,&quot;foreColorIndex&quot;:5,&quot;pos&quot;:0,&quot;transparency&quot;:0},{&quot;brightness&quot;:0.4000000059604645,&quot;colorType&quot;:1,&quot;foreColorIndex&quot;:5,&quot;pos&quot;:0.9790199995040894,&quot;transparency&quot;:0},{&quot;brightness&quot;:0,&quot;colorType&quot;:1,&quot;foreColorIndex&quot;:5,&quot;pos&quot;:0.4699999988079071,&quot;transparency&quot;:0}],&quot;type&quot;:3},&quot;glow&quot;:{&quot;colorType&quot;:0},&quot;line&quot;:{&quot;type&quot;:0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FILL_TYPE" val="3"/>
  <p:tag name="KSO_WM_DIAGRAM_USE_COLOR_VALUE" val="{&quot;color_scheme&quot;:1,&quot;color_type&quot;:1,&quot;theme_color_indexes&quot;:[]}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i*1_3_2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i"/>
  <p:tag name="KSO_WM_UNIT_INDEX" val="1_3_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1405_2*l_h_i*1_3_1"/>
  <p:tag name="KSO_WM_TEMPLATE_CATEGORY" val="diagram"/>
  <p:tag name="KSO_WM_TEMPLATE_INDEX" val="20231405"/>
  <p:tag name="KSO_WM_UNIT_LAYERLEVEL" val="1_1_1"/>
  <p:tag name="KSO_WM_TAG_VERSION" val="3.0"/>
  <p:tag name="KSO_WM_UNIT_TEXT_FILL_FORE_SCHEMECOLOR_INDEX_BRIGHTNESS" val="0.15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brightness&quot;:0,&quot;colorType&quot;:1,&quot;foreColorIndex&quot;:5,&quot;transparency&quot;:0.6899999976158142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5,&quot;pos&quot;:0.49000000953674316,&quot;transparency&quot;:0},{&quot;brightness&quot;:0,&quot;colorType&quot;:1,&quot;foreColorIndex&quot;:5,&quot;pos&quot;:0.7699999809265137,&quot;transparency&quot;:1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f*1_3_3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f"/>
  <p:tag name="KSO_WM_UNIT_INDEX" val="1_3_3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2,&quot;pos&quot;:0,&quot;rgb&quot;:&quot;#ffffff&quot;,&quot;transparency&quot;:0.8999999761581421},{&quot;brightness&quot;:0,&quot;colorType&quot;:2,&quot;pos&quot;:1,&quot;rgb&quot;:&quot;#ffffff&quot;,&quot;transparency&quot;:1}],&quot;type&quot;:3},&quot;glow&quot;:{&quot;colorType&quot;:0},&quot;line&quot;:{&quot;gradient&quot;:[{&quot;brightness&quot;:0.4000000059604645,&quot;colorType&quot;:1,&quot;foreColorIndex&quot;:5,&quot;pos&quot;:0,&quot;transparency&quot;:0.4000000059604645},{&quot;brightness&quot;:0.4000000059604645,&quot;colorType&quot;:1,&quot;foreColorIndex&quot;:5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a"/>
  <p:tag name="KSO_WM_UNIT_TEXT_LAYER_COUNT" val="1"/>
  <p:tag name="KSO_WM_UNIT_NOCLEAR" val="0"/>
  <p:tag name="KSO_WM_UNIT_TEXT_TYPE" val="1"/>
  <p:tag name="KSO_WM_UNIT_VALUE" val="44"/>
  <p:tag name="KSO_WM_BEAUTIFY_FLAG" val="#wm#"/>
  <p:tag name="KSO_WM_UNIT_PRESET_TEXT" val="单击此处输入你的项正文具体内容，请阐述你的内容观点"/>
  <p:tag name="KSO_WM_UNIT_TEXT_FILL_FORE_SCHEMECOLOR_INDEX" val="1"/>
  <p:tag name="KSO_WM_UNIT_TEXT_FILL_TYPE" val="1"/>
  <p:tag name="KSO_WM_DIAGRAM_USE_COLOR_VALUE" val="{&quot;color_scheme&quot;:1,&quot;color_type&quot;:1,&quot;theme_color_indexes&quot;:[]}"/>
</p:tagLst>
</file>

<file path=ppt/tags/tag19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1405_2*l_h_a*1_3_1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-0.25,&quot;colorType&quot;:1,&quot;foreColorIndex&quot;:5,&quot;pos&quot;:0,&quot;transparency&quot;:0},{&quot;brightness&quot;:0.4000000059604645,&quot;colorType&quot;:1,&quot;foreColorIndex&quot;:5,&quot;pos&quot;:0.9790199995040894,&quot;transparency&quot;:0},{&quot;brightness&quot;:0,&quot;colorType&quot;:1,&quot;foreColorIndex&quot;:5,&quot;pos&quot;:0.4699999988079071,&quot;transparency&quot;:0}],&quot;type&quot;:3},&quot;glow&quot;:{&quot;colorType&quot;:0},&quot;line&quot;:{&quot;type&quot;:0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FILL_TYPE" val="3"/>
  <p:tag name="KSO_WM_DIAGRAM_USE_COLOR_VALUE" val="{&quot;color_scheme&quot;:1,&quot;color_type&quot;:1,&quot;theme_color_indexes&quot;:[]}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i*1_2_2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i"/>
  <p:tag name="KSO_WM_UNIT_INDEX" val="1_2_2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]}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1405_2*l_h_i*1_2_1"/>
  <p:tag name="KSO_WM_TEMPLATE_CATEGORY" val="diagram"/>
  <p:tag name="KSO_WM_TEMPLATE_INDEX" val="20231405"/>
  <p:tag name="KSO_WM_UNIT_LAYERLEVEL" val="1_1_1"/>
  <p:tag name="KSO_WM_TAG_VERSION" val="3.0"/>
  <p:tag name="KSO_WM_UNIT_TEXT_FILL_FORE_SCHEMECOLOR_INDEX_BRIGHTNESS" val="0.15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type&quot;:0},&quot;glow&quot;:{&quot;colorType&quot;:0},&quot;line&quot;:{&quot;type&quot;:0},&quot;shadow&quot;:{&quot;brightness&quot;:0,&quot;colorType&quot;:1,&quot;foreColorIndex&quot;:8,&quot;transparency&quot;:0.6899999976158142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6,&quot;pos&quot;:0.49000000953674316,&quot;transparency&quot;:0},{&quot;brightness&quot;:0,&quot;colorType&quot;:1,&quot;foreColorIndex&quot;:6,&quot;pos&quot;:0.7699999809265137,&quot;transparency&quot;:1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405_2*l_h_f*1_2_3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UNIT_TYPE" val="l_h_f"/>
  <p:tag name="KSO_WM_UNIT_INDEX" val="1_2_3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0,&quot;colorType&quot;:2,&quot;pos&quot;:0,&quot;rgb&quot;:&quot;#ffffff&quot;,&quot;transparency&quot;:0.8999999761581421},{&quot;brightness&quot;:0,&quot;colorType&quot;:2,&quot;pos&quot;:1,&quot;rgb&quot;:&quot;#ffffff&quot;,&quot;transparency&quot;:1}],&quot;type&quot;:3},&quot;glow&quot;:{&quot;colorType&quot;:0},&quot;line&quot;:{&quot;gradient&quot;:[{&quot;brightness&quot;:0.4000000059604645,&quot;colorType&quot;:1,&quot;foreColorIndex&quot;:6,&quot;pos&quot;:0,&quot;transparency&quot;:0.4000000059604645},{&quot;brightness&quot;:0.4000000059604645,&quot;colorType&quot;:1,&quot;foreColorIndex&quot;:6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a"/>
  <p:tag name="KSO_WM_UNIT_TEXT_LAYER_COUNT" val="1"/>
  <p:tag name="KSO_WM_UNIT_NOCLEAR" val="0"/>
  <p:tag name="KSO_WM_UNIT_TEXT_TYPE" val="1"/>
  <p:tag name="KSO_WM_UNIT_VALUE" val="44"/>
  <p:tag name="KSO_WM_BEAUTIFY_FLAG" val="#wm#"/>
  <p:tag name="KSO_WM_UNIT_PRESET_TEXT" val="单击此处输入你的项正文具体内容，请阐述你的观点"/>
  <p:tag name="KSO_WM_UNIT_TEXT_FILL_FORE_SCHEMECOLOR_INDEX" val="1"/>
  <p:tag name="KSO_WM_UNIT_TEXT_FILL_TYPE" val="1"/>
  <p:tag name="KSO_WM_DIAGRAM_USE_COLOR_VALUE" val="{&quot;color_scheme&quot;:1,&quot;color_type&quot;:1,&quot;theme_color_indexes&quot;:[]}"/>
</p:tagLst>
</file>

<file path=ppt/tags/tag20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1405_2*l_h_a*1_2_1"/>
  <p:tag name="KSO_WM_TEMPLATE_CATEGORY" val="diagram"/>
  <p:tag name="KSO_WM_TEMPLATE_INDEX" val="20231405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11.48992309570315,&quot;left&quot;:29.804474098025274,&quot;top&quot;:116.07043215293588,&quot;width&quot;:905.4282958984375}"/>
  <p:tag name="KSO_WM_DIAGRAM_COLOR_MATCH_VALUE" val="{&quot;shape&quot;:{&quot;fill&quot;:{&quot;gradient&quot;:[{&quot;brightness&quot;:-0.25,&quot;colorType&quot;:1,&quot;foreColorIndex&quot;:6,&quot;pos&quot;:0,&quot;transparency&quot;:0},{&quot;brightness&quot;:0.4000000059604645,&quot;colorType&quot;:1,&quot;foreColorIndex&quot;:6,&quot;pos&quot;:0.9790199995040894,&quot;transparency&quot;:0},{&quot;brightness&quot;:0,&quot;colorType&quot;:1,&quot;foreColorIndex&quot;:6,&quot;pos&quot;:0.4699999988079071,&quot;transparency&quot;:0}],&quot;type&quot;:3},&quot;glow&quot;:{&quot;colorType&quot;:0},&quot;line&quot;:{&quot;type&quot;:0},&quot;shadow&quot;:{&quot;brightness&quot;:0,&quot;colorType&quot;:1,&quot;foreColorIndex&quot;:6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FILL_TYPE" val="3"/>
  <p:tag name="KSO_WM_DIAGRAM_USE_COLOR_VALUE" val="{&quot;color_scheme&quot;:1,&quot;color_type&quot;:1,&quot;theme_color_indexes&quot;:[]}"/>
</p:tagLst>
</file>

<file path=ppt/tags/tag20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0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03.xml><?xml version="1.0" encoding="utf-8"?>
<p:tagLst xmlns:p="http://schemas.openxmlformats.org/presentationml/2006/main">
  <p:tag name="KSO_WM_BEAUTIFY_FLAG" val=""/>
</p:tagLst>
</file>

<file path=ppt/tags/tag204.xml><?xml version="1.0" encoding="utf-8"?>
<p:tagLst xmlns:p="http://schemas.openxmlformats.org/presentationml/2006/main">
  <p:tag name="KSO_WM_BEAUTIFY_FLAG" val=""/>
</p:tagLst>
</file>

<file path=ppt/tags/tag20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06.xml><?xml version="1.0" encoding="utf-8"?>
<p:tagLst xmlns:p="http://schemas.openxmlformats.org/presentationml/2006/main">
  <p:tag name="KSO_WM_BEAUTIFY_FLAG" val=""/>
</p:tagLst>
</file>

<file path=ppt/tags/tag207.xml><?xml version="1.0" encoding="utf-8"?>
<p:tagLst xmlns:p="http://schemas.openxmlformats.org/presentationml/2006/main">
  <p:tag name="KSO_WM_BEAUTIFY_FLAG" val=""/>
</p:tagLst>
</file>

<file path=ppt/tags/tag20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09.xml><?xml version="1.0" encoding="utf-8"?>
<p:tagLst xmlns:p="http://schemas.openxmlformats.org/presentationml/2006/main">
  <p:tag name="KSO_WM_BEAUTIFY_FLAG" val=""/>
</p:tagLst>
</file>

<file path=ppt/tags/tag210.xml><?xml version="1.0" encoding="utf-8"?>
<p:tagLst xmlns:p="http://schemas.openxmlformats.org/presentationml/2006/main">
  <p:tag name="KSO_WM_BEAUTIFY_FLAG" val=""/>
</p:tagLst>
</file>

<file path=ppt/tags/tag21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12.xml><?xml version="1.0" encoding="utf-8"?>
<p:tagLst xmlns:p="http://schemas.openxmlformats.org/presentationml/2006/main">
  <p:tag name="KSO_WM_BEAUTIFY_FLAG" val=""/>
</p:tagLst>
</file>

<file path=ppt/tags/tag213.xml><?xml version="1.0" encoding="utf-8"?>
<p:tagLst xmlns:p="http://schemas.openxmlformats.org/presentationml/2006/main">
  <p:tag name="KSO_WM_BEAUTIFY_FLAG" val=""/>
</p:tagLst>
</file>

<file path=ppt/tags/tag214.xml><?xml version="1.0" encoding="utf-8"?>
<p:tagLst xmlns:p="http://schemas.openxmlformats.org/presentationml/2006/main">
  <p:tag name="KSO_WM_BEAUTIFY_FLAG" val=""/>
</p:tagLst>
</file>

<file path=ppt/tags/tag21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16.xml><?xml version="1.0" encoding="utf-8"?>
<p:tagLst xmlns:p="http://schemas.openxmlformats.org/presentationml/2006/main">
  <p:tag name="KSO_WM_BEAUTIFY_FLAG" val=""/>
</p:tagLst>
</file>

<file path=ppt/tags/tag217.xml><?xml version="1.0" encoding="utf-8"?>
<p:tagLst xmlns:p="http://schemas.openxmlformats.org/presentationml/2006/main">
  <p:tag name="KSO_WM_BEAUTIFY_FLAG" val=""/>
</p:tagLst>
</file>

<file path=ppt/tags/tag218.xml><?xml version="1.0" encoding="utf-8"?>
<p:tagLst xmlns:p="http://schemas.openxmlformats.org/presentationml/2006/main">
  <p:tag name="KSO_WM_BEAUTIFY_FLAG" val=""/>
</p:tagLst>
</file>

<file path=ppt/tags/tag219.xml><?xml version="1.0" encoding="utf-8"?>
<p:tagLst xmlns:p="http://schemas.openxmlformats.org/presentationml/2006/main">
  <p:tag name="KSO_WM_BEAUTIFY_FLAG" val=""/>
</p:tagLst>
</file>

<file path=ppt/tags/tag22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21.xml><?xml version="1.0" encoding="utf-8"?>
<p:tagLst xmlns:p="http://schemas.openxmlformats.org/presentationml/2006/main">
  <p:tag name="KSO_WM_BEAUTIFY_FLAG" val=""/>
</p:tagLst>
</file>

<file path=ppt/tags/tag222.xml><?xml version="1.0" encoding="utf-8"?>
<p:tagLst xmlns:p="http://schemas.openxmlformats.org/presentationml/2006/main">
  <p:tag name="KSO_WM_BEAUTIFY_FLAG" val=""/>
</p:tagLst>
</file>

<file path=ppt/tags/tag22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24.xml><?xml version="1.0" encoding="utf-8"?>
<p:tagLst xmlns:p="http://schemas.openxmlformats.org/presentationml/2006/main">
  <p:tag name="KSO_WM_BEAUTIFY_FLAG" val=""/>
</p:tagLst>
</file>

<file path=ppt/tags/tag225.xml><?xml version="1.0" encoding="utf-8"?>
<p:tagLst xmlns:p="http://schemas.openxmlformats.org/presentationml/2006/main">
  <p:tag name="TABLE_ENDDRAG_ORIGIN_RECT" val="769*346"/>
  <p:tag name="TABLE_ENDDRAG_RECT" val="99*101*769*346"/>
</p:tagLst>
</file>

<file path=ppt/tags/tag22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27.xml><?xml version="1.0" encoding="utf-8"?>
<p:tagLst xmlns:p="http://schemas.openxmlformats.org/presentationml/2006/main">
  <p:tag name="KSO_WM_BEAUTIFY_FLAG" val=""/>
</p:tagLst>
</file>

<file path=ppt/tags/tag228.xml><?xml version="1.0" encoding="utf-8"?>
<p:tagLst xmlns:p="http://schemas.openxmlformats.org/presentationml/2006/main">
  <p:tag name="KSO_WM_BEAUTIFY_FLAG" val=""/>
</p:tagLst>
</file>

<file path=ppt/tags/tag229.xml><?xml version="1.0" encoding="utf-8"?>
<p:tagLst xmlns:p="http://schemas.openxmlformats.org/presentationml/2006/main">
  <p:tag name="KSO_WM_BEAUTIFY_FLAG" val=""/>
</p:tagLst>
</file>

<file path=ppt/tags/tag23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31.xml><?xml version="1.0" encoding="utf-8"?>
<p:tagLst xmlns:p="http://schemas.openxmlformats.org/presentationml/2006/main">
  <p:tag name="KSO_WM_BEAUTIFY_FLAG" val=""/>
</p:tagLst>
</file>

<file path=ppt/tags/tag23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33.xml><?xml version="1.0" encoding="utf-8"?>
<p:tagLst xmlns:p="http://schemas.openxmlformats.org/presentationml/2006/main">
  <p:tag name="KSO_WM_BEAUTIFY_FLAG" val=""/>
</p:tagLst>
</file>

<file path=ppt/tags/tag23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35.xml><?xml version="1.0" encoding="utf-8"?>
<p:tagLst xmlns:p="http://schemas.openxmlformats.org/presentationml/2006/main">
  <p:tag name="KSO_WM_BEAUTIFY_FLAG" val=""/>
</p:tagLst>
</file>

<file path=ppt/tags/tag236.xml><?xml version="1.0" encoding="utf-8"?>
<p:tagLst xmlns:p="http://schemas.openxmlformats.org/presentationml/2006/main">
  <p:tag name="KSO_WM_BEAUTIFY_FLAG" val=""/>
</p:tagLst>
</file>

<file path=ppt/tags/tag23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238.xml><?xml version="1.0" encoding="utf-8"?>
<p:tagLst xmlns:p="http://schemas.openxmlformats.org/presentationml/2006/main">
  <p:tag name="KSO_WM_BEAUTIFY_FLAG" val=""/>
</p:tagLst>
</file>

<file path=ppt/tags/tag23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40.xml><?xml version="1.0" encoding="utf-8"?>
<p:tagLst xmlns:p="http://schemas.openxmlformats.org/presentationml/2006/main">
  <p:tag name="KSO_WM_BEAUTIFY_FLAG" val=""/>
</p:tagLst>
</file>

<file path=ppt/tags/tag24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42.xml><?xml version="1.0" encoding="utf-8"?>
<p:tagLst xmlns:p="http://schemas.openxmlformats.org/presentationml/2006/main">
  <p:tag name="KSO_WM_BEAUTIFY_FLAG" val=""/>
</p:tagLst>
</file>

<file path=ppt/tags/tag24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44.xml><?xml version="1.0" encoding="utf-8"?>
<p:tagLst xmlns:p="http://schemas.openxmlformats.org/presentationml/2006/main">
  <p:tag name="KSO_WM_BEAUTIFY_FLAG" val=""/>
</p:tagLst>
</file>

<file path=ppt/tags/tag245.xml><?xml version="1.0" encoding="utf-8"?>
<p:tagLst xmlns:p="http://schemas.openxmlformats.org/presentationml/2006/main">
  <p:tag name="KSO_WM_BEAUTIFY_FLAG" val=""/>
</p:tagLst>
</file>

<file path=ppt/tags/tag24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47.xml><?xml version="1.0" encoding="utf-8"?>
<p:tagLst xmlns:p="http://schemas.openxmlformats.org/presentationml/2006/main">
  <p:tag name="KSO_WM_BEAUTIFY_FLAG" val=""/>
</p:tagLst>
</file>

<file path=ppt/tags/tag248.xml><?xml version="1.0" encoding="utf-8"?>
<p:tagLst xmlns:p="http://schemas.openxmlformats.org/presentationml/2006/main">
  <p:tag name="KSO_WM_BEAUTIFY_FLAG" val=""/>
</p:tagLst>
</file>

<file path=ppt/tags/tag24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50.xml><?xml version="1.0" encoding="utf-8"?>
<p:tagLst xmlns:p="http://schemas.openxmlformats.org/presentationml/2006/main">
  <p:tag name="KSO_WM_BEAUTIFY_FLAG" val=""/>
</p:tagLst>
</file>

<file path=ppt/tags/tag251.xml><?xml version="1.0" encoding="utf-8"?>
<p:tagLst xmlns:p="http://schemas.openxmlformats.org/presentationml/2006/main">
  <p:tag name="KSO_WM_BEAUTIFY_FLAG" val=""/>
</p:tagLst>
</file>

<file path=ppt/tags/tag252.xml><?xml version="1.0" encoding="utf-8"?>
<p:tagLst xmlns:p="http://schemas.openxmlformats.org/presentationml/2006/main">
  <p:tag name="KSO_WM_BEAUTIFY_FLAG" val=""/>
</p:tagLst>
</file>

<file path=ppt/tags/tag253.xml><?xml version="1.0" encoding="utf-8"?>
<p:tagLst xmlns:p="http://schemas.openxmlformats.org/presentationml/2006/main">
  <p:tag name="KSO_WM_BEAUTIFY_FLAG" val=""/>
</p:tagLst>
</file>

<file path=ppt/tags/tag254.xml><?xml version="1.0" encoding="utf-8"?>
<p:tagLst xmlns:p="http://schemas.openxmlformats.org/presentationml/2006/main">
  <p:tag name="KSO_WM_BEAUTIFY_FLAG" val=""/>
</p:tagLst>
</file>

<file path=ppt/tags/tag25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56.xml><?xml version="1.0" encoding="utf-8"?>
<p:tagLst xmlns:p="http://schemas.openxmlformats.org/presentationml/2006/main">
  <p:tag name="TABLE_ENDDRAG_ORIGIN_RECT" val="462*358"/>
  <p:tag name="TABLE_ENDDRAG_RECT" val="92*130*462*358"/>
</p:tagLst>
</file>

<file path=ppt/tags/tag257.xml><?xml version="1.0" encoding="utf-8"?>
<p:tagLst xmlns:p="http://schemas.openxmlformats.org/presentationml/2006/main">
  <p:tag name="KSO_WM_BEAUTIFY_FLAG" val=""/>
</p:tagLst>
</file>

<file path=ppt/tags/tag25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59.xml><?xml version="1.0" encoding="utf-8"?>
<p:tagLst xmlns:p="http://schemas.openxmlformats.org/presentationml/2006/main">
  <p:tag name="KSO_WM_BEAUTIFY_FLAG" val=""/>
</p:tagLst>
</file>

<file path=ppt/tags/tag260.xml><?xml version="1.0" encoding="utf-8"?>
<p:tagLst xmlns:p="http://schemas.openxmlformats.org/presentationml/2006/main">
  <p:tag name="KSO_WM_BEAUTIFY_FLAG" val=""/>
</p:tagLst>
</file>

<file path=ppt/tags/tag26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62.xml><?xml version="1.0" encoding="utf-8"?>
<p:tagLst xmlns:p="http://schemas.openxmlformats.org/presentationml/2006/main">
  <p:tag name="KSO_WM_BEAUTIFY_FLAG" val=""/>
</p:tagLst>
</file>

<file path=ppt/tags/tag263.xml><?xml version="1.0" encoding="utf-8"?>
<p:tagLst xmlns:p="http://schemas.openxmlformats.org/presentationml/2006/main">
  <p:tag name="KSO_WM_BEAUTIFY_FLAG" val=""/>
</p:tagLst>
</file>

<file path=ppt/tags/tag2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65.xml><?xml version="1.0" encoding="utf-8"?>
<p:tagLst xmlns:p="http://schemas.openxmlformats.org/presentationml/2006/main">
  <p:tag name="KSO_WM_BEAUTIFY_FLAG" val=""/>
</p:tagLst>
</file>

<file path=ppt/tags/tag2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67.xml><?xml version="1.0" encoding="utf-8"?>
<p:tagLst xmlns:p="http://schemas.openxmlformats.org/presentationml/2006/main">
  <p:tag name="KSO_WM_BEAUTIFY_FLAG" val=""/>
</p:tagLst>
</file>

<file path=ppt/tags/tag268.xml><?xml version="1.0" encoding="utf-8"?>
<p:tagLst xmlns:p="http://schemas.openxmlformats.org/presentationml/2006/main">
  <p:tag name="KSO_WM_BEAUTIFY_FLAG" val=""/>
</p:tagLst>
</file>

<file path=ppt/tags/tag269.xml><?xml version="1.0" encoding="utf-8"?>
<p:tagLst xmlns:p="http://schemas.openxmlformats.org/presentationml/2006/main">
  <p:tag name="KSO_WM_BEAUTIFY_FLAG" val=""/>
</p:tagLst>
</file>

<file path=ppt/tags/tag2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71.xml><?xml version="1.0" encoding="utf-8"?>
<p:tagLst xmlns:p="http://schemas.openxmlformats.org/presentationml/2006/main">
  <p:tag name="TABLE_ENDDRAG_ORIGIN_RECT" val="700*344"/>
  <p:tag name="TABLE_ENDDRAG_RECT" val="118*95*700*344"/>
</p:tagLst>
</file>

<file path=ppt/tags/tag2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73.xml><?xml version="1.0" encoding="utf-8"?>
<p:tagLst xmlns:p="http://schemas.openxmlformats.org/presentationml/2006/main">
  <p:tag name="KSO_WM_BEAUTIFY_FLAG" val=""/>
</p:tagLst>
</file>

<file path=ppt/tags/tag274.xml><?xml version="1.0" encoding="utf-8"?>
<p:tagLst xmlns:p="http://schemas.openxmlformats.org/presentationml/2006/main">
  <p:tag name="KSO_WM_BEAUTIFY_FLAG" val=""/>
</p:tagLst>
</file>

<file path=ppt/tags/tag275.xml><?xml version="1.0" encoding="utf-8"?>
<p:tagLst xmlns:p="http://schemas.openxmlformats.org/presentationml/2006/main">
  <p:tag name="KSO_WM_BEAUTIFY_FLAG" val=""/>
</p:tagLst>
</file>

<file path=ppt/tags/tag276.xml><?xml version="1.0" encoding="utf-8"?>
<p:tagLst xmlns:p="http://schemas.openxmlformats.org/presentationml/2006/main">
  <p:tag name="KSO_WM_BEAUTIFY_FLAG" val=""/>
</p:tagLst>
</file>

<file path=ppt/tags/tag277.xml><?xml version="1.0" encoding="utf-8"?>
<p:tagLst xmlns:p="http://schemas.openxmlformats.org/presentationml/2006/main">
  <p:tag name="KSO_WM_BEAUTIFY_FLAG" val=""/>
</p:tagLst>
</file>

<file path=ppt/tags/tag278.xml><?xml version="1.0" encoding="utf-8"?>
<p:tagLst xmlns:p="http://schemas.openxmlformats.org/presentationml/2006/main">
  <p:tag name="KSO_WM_BEAUTIFY_FLAG" val=""/>
</p:tagLst>
</file>

<file path=ppt/tags/tag2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280.xml><?xml version="1.0" encoding="utf-8"?>
<p:tagLst xmlns:p="http://schemas.openxmlformats.org/presentationml/2006/main">
  <p:tag name="KSO_WM_BEAUTIFY_FLAG" val=""/>
</p:tagLst>
</file>

<file path=ppt/tags/tag281.xml><?xml version="1.0" encoding="utf-8"?>
<p:tagLst xmlns:p="http://schemas.openxmlformats.org/presentationml/2006/main">
  <p:tag name="KSO_WM_BEAUTIFY_FLAG" val="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a*1_1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ISCONTENTSTITLE" val="0"/>
  <p:tag name="KSO_WM_UNIT_ISNUMDGMTITLE" val="0"/>
  <p:tag name="KSO_WM_UNIT_NOCLEAR" val="0"/>
  <p:tag name="KSO_WM_UNIT_VALUE" val="22"/>
  <p:tag name="KSO_WM_DIAGRAM_GROUP_CODE" val="q1-1"/>
  <p:tag name="KSO_WM_UNIT_TYPE" val="q_h_a"/>
  <p:tag name="KSO_WM_UNIT_INDEX" val="1_1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f*1_1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SUBTYPE" val="a"/>
  <p:tag name="KSO_WM_UNIT_NOCLEAR" val="0"/>
  <p:tag name="KSO_WM_UNIT_VALUE" val="68"/>
  <p:tag name="KSO_WM_DIAGRAM_GROUP_CODE" val="q1-1"/>
  <p:tag name="KSO_WM_UNIT_TYPE" val="q_h_f"/>
  <p:tag name="KSO_WM_UNIT_INDEX" val="1_1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文字是思想的提炼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4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4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5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]}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3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3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]}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2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2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]}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a*1_2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ISCONTENTSTITLE" val="0"/>
  <p:tag name="KSO_WM_UNIT_ISNUMDGMTITLE" val="0"/>
  <p:tag name="KSO_WM_UNIT_NOCLEAR" val="0"/>
  <p:tag name="KSO_WM_UNIT_VALUE" val="22"/>
  <p:tag name="KSO_WM_DIAGRAM_GROUP_CODE" val="q1-1"/>
  <p:tag name="KSO_WM_UNIT_TYPE" val="q_h_a"/>
  <p:tag name="KSO_WM_UNIT_INDEX" val="1_2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f*1_2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SUBTYPE" val="a"/>
  <p:tag name="KSO_WM_UNIT_NOCLEAR" val="0"/>
  <p:tag name="KSO_WM_UNIT_VALUE" val="68"/>
  <p:tag name="KSO_WM_DIAGRAM_GROUP_CODE" val="q1-1"/>
  <p:tag name="KSO_WM_UNIT_TYPE" val="q_h_f"/>
  <p:tag name="KSO_WM_UNIT_INDEX" val="1_2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文字是思想的提炼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4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4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6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USE_COLOR_VALUE" val="{&quot;color_scheme&quot;:1,&quot;color_type&quot;:1,&quot;theme_color_indexes&quot;:[]}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3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3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USE_COLOR_VALUE" val="{&quot;color_scheme&quot;:1,&quot;color_type&quot;:1,&quot;theme_color_indexes&quot;:[]}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2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2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solidLine&quot;:{&quot;brightness&quot;:0,&quot;colorType&quot;:1,&quot;foreColorIndex&quot;:6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6"/>
  <p:tag name="KSO_WM_DIAGRAM_USE_COLOR_VALUE" val="{&quot;color_scheme&quot;:1,&quot;color_type&quot;:1,&quot;theme_color_indexes&quot;:[]}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a*1_3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ISCONTENTSTITLE" val="0"/>
  <p:tag name="KSO_WM_UNIT_ISNUMDGMTITLE" val="0"/>
  <p:tag name="KSO_WM_UNIT_NOCLEAR" val="0"/>
  <p:tag name="KSO_WM_UNIT_VALUE" val="22"/>
  <p:tag name="KSO_WM_DIAGRAM_GROUP_CODE" val="q1-1"/>
  <p:tag name="KSO_WM_UNIT_TYPE" val="q_h_a"/>
  <p:tag name="KSO_WM_UNIT_INDEX" val="1_3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7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f*1_3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UNIT_SUBTYPE" val="a"/>
  <p:tag name="KSO_WM_UNIT_NOCLEAR" val="0"/>
  <p:tag name="KSO_WM_UNIT_VALUE" val="68"/>
  <p:tag name="KSO_WM_DIAGRAM_GROUP_CODE" val="q1-1"/>
  <p:tag name="KSO_WM_UNIT_TYPE" val="q_h_f"/>
  <p:tag name="KSO_WM_UNIT_INDEX" val="1_3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你的项正文，文字是思想的提炼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]}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4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4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7,&quot;transparency&quot;:0.80000001192092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7"/>
  <p:tag name="KSO_WM_UNIT_FILL_FORE_SCHEMECOLOR_INDEX_BRIGHTNESS" val="0"/>
  <p:tag name="KSO_WM_DIAGRAM_USE_COLOR_VALUE" val="{&quot;color_scheme&quot;:1,&quot;color_type&quot;:1,&quot;theme_color_indexes&quot;:[]}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3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3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7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7"/>
  <p:tag name="KSO_WM_UNIT_FILL_FORE_SCHEMECOLOR_INDEX_BRIGHTNESS" val="0"/>
  <p:tag name="KSO_WM_DIAGRAM_USE_COLOR_VALUE" val="{&quot;color_scheme&quot;:1,&quot;color_type&quot;:1,&quot;theme_color_indexes&quot;:[]}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2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2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solidLine&quot;:{&quot;brightness&quot;:0,&quot;colorType&quot;:1,&quot;foreColorIndex&quot;:7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7"/>
  <p:tag name="KSO_WM_DIAGRAM_USE_COLOR_VALUE" val="{&quot;color_scheme&quot;:1,&quot;color_type&quot;:1,&quot;theme_color_indexes&quot;:[]}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6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6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.4000000059604645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4"/>
  <p:tag name="KSO_WM_DIAGRAM_USE_COLOR_VALUE" val="{&quot;color_scheme&quot;:1,&quot;color_type&quot;:1,&quot;theme_color_indexes&quot;:[]}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5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5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"/>
  <p:tag name="KSO_WM_DIAGRAM_USE_COLOR_VALUE" val="{&quot;color_scheme&quot;:1,&quot;color_type&quot;:1,&quot;theme_color_indexes&quot;:[]}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6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2_6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.4000000059604645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6"/>
  <p:tag name="KSO_WM_UNIT_FILL_FORE_SCHEMECOLOR_INDEX_BRIGHTNESS" val="0.4"/>
  <p:tag name="KSO_WM_DIAGRAM_USE_COLOR_VALUE" val="{&quot;color_scheme&quot;:1,&quot;color_type&quot;:1,&quot;theme_color_indexes&quot;:[]}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5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5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7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7"/>
  <p:tag name="KSO_WM_UNIT_FILL_FORE_SCHEMECOLOR_INDEX_BRIGHTNESS" val="0"/>
  <p:tag name="KSO_WM_DIAGRAM_USE_COLOR_VALUE" val="{&quot;color_scheme&quot;:1,&quot;color_type&quot;:1,&quot;theme_color_indexes&quot;:[]}"/>
</p:tagLst>
</file>

<file path=ppt/tags/tag3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6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3_6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.4000000059604645,&quot;colorType&quot;:1,&quot;foreColorIndex&quot;:7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7"/>
  <p:tag name="KSO_WM_UNIT_FILL_FORE_SCHEMECOLOR_INDEX_BRIGHTNESS" val="0.4"/>
  <p:tag name="KSO_WM_DIAGRAM_USE_COLOR_VALUE" val="{&quot;color_scheme&quot;:1,&quot;color_type&quot;:1,&quot;theme_color_indexes&quot;:[]}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5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TYPE" val="q_h_i"/>
  <p:tag name="KSO_WM_UNIT_INDEX" val="1_1_5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]}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1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SUBTYPE" val="d"/>
  <p:tag name="KSO_WM_UNIT_TYPE" val="q_h_i"/>
  <p:tag name="KSO_WM_UNIT_INDEX" val="1_1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.949999988079071,&quot;colorType&quot;:1,&quot;foreColorIndex&quot;:5,&quot;pos&quot;:0,&quot;transparency&quot;:0},{&quot;brightness&quot;:1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3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SUBTYPE" val="d"/>
  <p:tag name="KSO_WM_UNIT_TYPE" val="q_h_i"/>
  <p:tag name="KSO_WM_UNIT_INDEX" val="1_3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.949999988079071,&quot;colorType&quot;:1,&quot;foreColorIndex&quot;:5,&quot;pos&quot;:0,&quot;transparency&quot;:0},{&quot;brightness&quot;:1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072_2*q_h_i*1_2_1"/>
  <p:tag name="KSO_WM_TEMPLATE_CATEGORY" val="diagram"/>
  <p:tag name="KSO_WM_TEMPLATE_INDEX" val="20231072"/>
  <p:tag name="KSO_WM_UNIT_LAYERLEVEL" val="1_1_1"/>
  <p:tag name="KSO_WM_TAG_VERSION" val="3.0"/>
  <p:tag name="KSO_WM_BEAUTIFY_FLAG" val="#wm#"/>
  <p:tag name="KSO_WM_DIAGRAM_VERSION" val="3"/>
  <p:tag name="KSO_WM_DIAGRAM_COLOR_TRICK" val="4"/>
  <p:tag name="KSO_WM_DIAGRAM_COLOR_TEXT_CAN_REMOVE" val="n"/>
  <p:tag name="KSO_WM_DIAGRAM_GROUP_CODE" val="q1-1"/>
  <p:tag name="KSO_WM_UNIT_SUBTYPE" val="d"/>
  <p:tag name="KSO_WM_UNIT_TYPE" val="q_h_i"/>
  <p:tag name="KSO_WM_UNIT_INDEX" val="1_2_1"/>
  <p:tag name="KSO_WM_DIAGRAM_MAX_ITEMCNT" val="6"/>
  <p:tag name="KSO_WM_DIAGRAM_MIN_ITEMCNT" val="2"/>
  <p:tag name="KSO_WM_DIAGRAM_VIRTUALLY_FRAME" val="{&quot;height&quot;:409.567747348277,&quot;left&quot;:37.67503937007874,&quot;top&quot;:58.27330708661417,&quot;width&quot;:886.67496062992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.949999988079071,&quot;colorType&quot;:1,&quot;foreColorIndex&quot;:5,&quot;pos&quot;:0,&quot;transparency&quot;:0},{&quot;brightness&quot;:1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3"/>
  <p:tag name="KSO_WM_UNIT_TEXT_FILL_TYPE" val="3"/>
  <p:tag name="KSO_WM_DIAGRAM_USE_COLOR_VALUE" val="{&quot;color_scheme&quot;:1,&quot;color_type&quot;:1,&quot;theme_color_indexes&quot;:[]}"/>
</p:tagLst>
</file>

<file path=ppt/tags/tag30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307.xml><?xml version="1.0" encoding="utf-8"?>
<p:tagLst xmlns:p="http://schemas.openxmlformats.org/presentationml/2006/main">
  <p:tag name="KSO_WM_BEAUTIFY_FLAG" val=""/>
</p:tagLst>
</file>

<file path=ppt/tags/tag30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09.xml><?xml version="1.0" encoding="utf-8"?>
<p:tagLst xmlns:p="http://schemas.openxmlformats.org/presentationml/2006/main">
  <p:tag name="KSO_WM_BEAUTIFY_FLAG" val=""/>
</p:tagLst>
</file>

<file path=ppt/tags/tag310.xml><?xml version="1.0" encoding="utf-8"?>
<p:tagLst xmlns:p="http://schemas.openxmlformats.org/presentationml/2006/main">
  <p:tag name="KSO_WM_UNIT_TABLE_BEAUTIFY" val="smartTable{2f27b620-d7f2-4052-9221-1224e110f8f7}"/>
  <p:tag name="TABLE_SKINIDX" val="2"/>
  <p:tag name="TABLE_ENCOLOR" val="#FFFFFF"/>
  <p:tag name="KSO_WM_UNIT_VALUE" val="1309*2531"/>
  <p:tag name="KSO_WM_UNIT_HIGHLIGHT" val="0"/>
  <p:tag name="KSO_WM_UNIT_COMPATIBLE" val="0"/>
  <p:tag name="KSO_WM_UNIT_DIAGRAM_ISNUMVISUAL" val="0"/>
  <p:tag name="KSO_WM_UNIT_DIAGRAM_ISREFERUNIT" val="0"/>
  <p:tag name="KSO_WM_UNIT_TYPE" val="β"/>
  <p:tag name="KSO_WM_UNIT_INDEX" val="1"/>
  <p:tag name="KSO_WM_UNIT_ID" val="mixed20203806_1*β*1"/>
  <p:tag name="KSO_WM_TEMPLATE_CATEGORY" val="mixed"/>
  <p:tag name="KSO_WM_TEMPLATE_INDEX" val="20203806"/>
  <p:tag name="KSO_WM_UNIT_LAYERLEVEL" val="1"/>
  <p:tag name="KSO_WM_TAG_VERSION" val="1.0"/>
  <p:tag name="KSO_WM_BEAUTIFY_FLAG" val="#wm#"/>
  <p:tag name="TABLE_ENDDRAG_ORIGIN_RECT" val="702*383"/>
  <p:tag name="TABLE_ENDDRAG_RECT" val="119*71*702*383"/>
</p:tagLst>
</file>

<file path=ppt/tags/tag311.xml><?xml version="1.0" encoding="utf-8"?>
<p:tagLst xmlns:p="http://schemas.openxmlformats.org/presentationml/2006/main">
  <p:tag name="KSO_WM_UNIT_TABLE_BEAUTIFY" val="smartTable{eff7605d-6e97-4bc5-aead-16ae082ad389}"/>
  <p:tag name="TABLE_SKINIDX" val="2"/>
  <p:tag name="TABLE_ENCOLOR" val="#FFFFFF"/>
  <p:tag name="KSO_WM_UNIT_VALUE" val="1309*2531"/>
  <p:tag name="KSO_WM_UNIT_HIGHLIGHT" val="0"/>
  <p:tag name="KSO_WM_UNIT_COMPATIBLE" val="0"/>
  <p:tag name="KSO_WM_UNIT_DIAGRAM_ISNUMVISUAL" val="0"/>
  <p:tag name="KSO_WM_UNIT_DIAGRAM_ISREFERUNIT" val="0"/>
  <p:tag name="KSO_WM_UNIT_TYPE" val="β"/>
  <p:tag name="KSO_WM_UNIT_INDEX" val="1"/>
  <p:tag name="KSO_WM_UNIT_ID" val="mixed20203806_1*β*1"/>
  <p:tag name="KSO_WM_TEMPLATE_CATEGORY" val="mixed"/>
  <p:tag name="KSO_WM_TEMPLATE_INDEX" val="20203806"/>
  <p:tag name="KSO_WM_UNIT_LAYERLEVEL" val="1"/>
  <p:tag name="KSO_WM_TAG_VERSION" val="1.0"/>
  <p:tag name="KSO_WM_BEAUTIFY_FLAG" val=""/>
  <p:tag name="TABLE_ENDDRAG_ORIGIN_RECT" val="702*383"/>
  <p:tag name="TABLE_ENDDRAG_RECT" val="119*71*702*383"/>
</p:tagLst>
</file>

<file path=ppt/tags/tag31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13.xml><?xml version="1.0" encoding="utf-8"?>
<p:tagLst xmlns:p="http://schemas.openxmlformats.org/presentationml/2006/main">
  <p:tag name="KSO_WM_BEAUTIFY_FLAG" val=""/>
</p:tagLst>
</file>

<file path=ppt/tags/tag314.xml><?xml version="1.0" encoding="utf-8"?>
<p:tagLst xmlns:p="http://schemas.openxmlformats.org/presentationml/2006/main">
  <p:tag name="KSO_WM_BEAUTIFY_FLAG" val=""/>
</p:tagLst>
</file>

<file path=ppt/tags/tag315.xml><?xml version="1.0" encoding="utf-8"?>
<p:tagLst xmlns:p="http://schemas.openxmlformats.org/presentationml/2006/main">
  <p:tag name="KSO_WM_BEAUTIFY_FLAG" val=""/>
</p:tagLst>
</file>

<file path=ppt/tags/tag31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17.xml><?xml version="1.0" encoding="utf-8"?>
<p:tagLst xmlns:p="http://schemas.openxmlformats.org/presentationml/2006/main">
  <p:tag name="KSO_WM_BEAUTIFY_FLAG" val=""/>
</p:tagLst>
</file>

<file path=ppt/tags/tag318.xml><?xml version="1.0" encoding="utf-8"?>
<p:tagLst xmlns:p="http://schemas.openxmlformats.org/presentationml/2006/main">
  <p:tag name="KSO_WM_BEAUTIFY_FLAG" val=""/>
</p:tagLst>
</file>

<file path=ppt/tags/tag319.xml><?xml version="1.0" encoding="utf-8"?>
<p:tagLst xmlns:p="http://schemas.openxmlformats.org/presentationml/2006/main">
  <p:tag name="KSO_WM_BEAUTIFY_FLAG" val=""/>
</p:tagLst>
</file>

<file path=ppt/tags/tag320.xml><?xml version="1.0" encoding="utf-8"?>
<p:tagLst xmlns:p="http://schemas.openxmlformats.org/presentationml/2006/main">
  <p:tag name="KSO_WM_BEAUTIFY_FLAG" val=""/>
</p:tagLst>
</file>

<file path=ppt/tags/tag321.xml><?xml version="1.0" encoding="utf-8"?>
<p:tagLst xmlns:p="http://schemas.openxmlformats.org/presentationml/2006/main">
  <p:tag name="KSO_WM_BEAUTIFY_FLAG" val=""/>
</p:tagLst>
</file>

<file path=ppt/tags/tag322.xml><?xml version="1.0" encoding="utf-8"?>
<p:tagLst xmlns:p="http://schemas.openxmlformats.org/presentationml/2006/main">
  <p:tag name="KSO_WM_BEAUTIFY_FLAG" val=""/>
</p:tagLst>
</file>

<file path=ppt/tags/tag323.xml><?xml version="1.0" encoding="utf-8"?>
<p:tagLst xmlns:p="http://schemas.openxmlformats.org/presentationml/2006/main">
  <p:tag name="KSO_WM_BEAUTIFY_FLAG" val=""/>
</p:tagLst>
</file>

<file path=ppt/tags/tag324.xml><?xml version="1.0" encoding="utf-8"?>
<p:tagLst xmlns:p="http://schemas.openxmlformats.org/presentationml/2006/main">
  <p:tag name="KSO_WM_BEAUTIFY_FLAG" val=""/>
</p:tagLst>
</file>

<file path=ppt/tags/tag325.xml><?xml version="1.0" encoding="utf-8"?>
<p:tagLst xmlns:p="http://schemas.openxmlformats.org/presentationml/2006/main">
  <p:tag name="KSO_WM_BEAUTIFY_FLAG" val=""/>
</p:tagLst>
</file>

<file path=ppt/tags/tag326.xml><?xml version="1.0" encoding="utf-8"?>
<p:tagLst xmlns:p="http://schemas.openxmlformats.org/presentationml/2006/main">
  <p:tag name="KSO_WM_BEAUTIFY_FLAG" val=""/>
</p:tagLst>
</file>

<file path=ppt/tags/tag327.xml><?xml version="1.0" encoding="utf-8"?>
<p:tagLst xmlns:p="http://schemas.openxmlformats.org/presentationml/2006/main">
  <p:tag name="KSO_WM_BEAUTIFY_FLAG" val=""/>
</p:tagLst>
</file>

<file path=ppt/tags/tag328.xml><?xml version="1.0" encoding="utf-8"?>
<p:tagLst xmlns:p="http://schemas.openxmlformats.org/presentationml/2006/main">
  <p:tag name="KSO_WM_BEAUTIFY_FLAG" val=""/>
</p:tagLst>
</file>

<file path=ppt/tags/tag329.xml><?xml version="1.0" encoding="utf-8"?>
<p:tagLst xmlns:p="http://schemas.openxmlformats.org/presentationml/2006/main">
  <p:tag name="KSO_WM_BEAUTIFY_FLAG" val=""/>
</p:tagLst>
</file>

<file path=ppt/tags/tag330.xml><?xml version="1.0" encoding="utf-8"?>
<p:tagLst xmlns:p="http://schemas.openxmlformats.org/presentationml/2006/main">
  <p:tag name="KSO_WM_BEAUTIFY_FLAG" val=""/>
</p:tagLst>
</file>

<file path=ppt/tags/tag331.xml><?xml version="1.0" encoding="utf-8"?>
<p:tagLst xmlns:p="http://schemas.openxmlformats.org/presentationml/2006/main">
  <p:tag name="KSO_WM_BEAUTIFY_FLAG" val=""/>
</p:tagLst>
</file>

<file path=ppt/tags/tag332.xml><?xml version="1.0" encoding="utf-8"?>
<p:tagLst xmlns:p="http://schemas.openxmlformats.org/presentationml/2006/main">
  <p:tag name="KSO_WM_BEAUTIFY_FLAG" val=""/>
</p:tagLst>
</file>

<file path=ppt/tags/tag333.xml><?xml version="1.0" encoding="utf-8"?>
<p:tagLst xmlns:p="http://schemas.openxmlformats.org/presentationml/2006/main">
  <p:tag name="KSO_WM_BEAUTIFY_FLAG" val=""/>
</p:tagLst>
</file>

<file path=ppt/tags/tag334.xml><?xml version="1.0" encoding="utf-8"?>
<p:tagLst xmlns:p="http://schemas.openxmlformats.org/presentationml/2006/main">
  <p:tag name="KSO_WM_BEAUTIFY_FLAG" val=""/>
</p:tagLst>
</file>

<file path=ppt/tags/tag335.xml><?xml version="1.0" encoding="utf-8"?>
<p:tagLst xmlns:p="http://schemas.openxmlformats.org/presentationml/2006/main">
  <p:tag name="KSO_WM_BEAUTIFY_FLAG" val=""/>
</p:tagLst>
</file>

<file path=ppt/tags/tag336.xml><?xml version="1.0" encoding="utf-8"?>
<p:tagLst xmlns:p="http://schemas.openxmlformats.org/presentationml/2006/main">
  <p:tag name="KSO_WM_BEAUTIFY_FLAG" val=""/>
</p:tagLst>
</file>

<file path=ppt/tags/tag337.xml><?xml version="1.0" encoding="utf-8"?>
<p:tagLst xmlns:p="http://schemas.openxmlformats.org/presentationml/2006/main">
  <p:tag name="KSO_WM_BEAUTIFY_FLAG" val=""/>
</p:tagLst>
</file>

<file path=ppt/tags/tag338.xml><?xml version="1.0" encoding="utf-8"?>
<p:tagLst xmlns:p="http://schemas.openxmlformats.org/presentationml/2006/main">
  <p:tag name="KSO_WM_BEAUTIFY_FLAG" val=""/>
</p:tagLst>
</file>

<file path=ppt/tags/tag339.xml><?xml version="1.0" encoding="utf-8"?>
<p:tagLst xmlns:p="http://schemas.openxmlformats.org/presentationml/2006/main">
  <p:tag name="KSO_WM_BEAUTIFY_FLAG" val=""/>
</p:tagLst>
</file>

<file path=ppt/tags/tag340.xml><?xml version="1.0" encoding="utf-8"?>
<p:tagLst xmlns:p="http://schemas.openxmlformats.org/presentationml/2006/main">
  <p:tag name="KSO_WM_BEAUTIFY_FLAG" val=""/>
</p:tagLst>
</file>

<file path=ppt/tags/tag341.xml><?xml version="1.0" encoding="utf-8"?>
<p:tagLst xmlns:p="http://schemas.openxmlformats.org/presentationml/2006/main">
  <p:tag name="KSO_WM_BEAUTIFY_FLAG" val=""/>
</p:tagLst>
</file>

<file path=ppt/tags/tag342.xml><?xml version="1.0" encoding="utf-8"?>
<p:tagLst xmlns:p="http://schemas.openxmlformats.org/presentationml/2006/main">
  <p:tag name="KSO_WM_BEAUTIFY_FLAG" val=""/>
</p:tagLst>
</file>

<file path=ppt/tags/tag343.xml><?xml version="1.0" encoding="utf-8"?>
<p:tagLst xmlns:p="http://schemas.openxmlformats.org/presentationml/2006/main">
  <p:tag name="KSO_WM_BEAUTIFY_FLAG" val=""/>
</p:tagLst>
</file>

<file path=ppt/tags/tag344.xml><?xml version="1.0" encoding="utf-8"?>
<p:tagLst xmlns:p="http://schemas.openxmlformats.org/presentationml/2006/main">
  <p:tag name="KSO_WM_BEAUTIFY_FLAG" val=""/>
</p:tagLst>
</file>

<file path=ppt/tags/tag345.xml><?xml version="1.0" encoding="utf-8"?>
<p:tagLst xmlns:p="http://schemas.openxmlformats.org/presentationml/2006/main">
  <p:tag name="KSO_WM_BEAUTIFY_FLAG" val=""/>
</p:tagLst>
</file>

<file path=ppt/tags/tag346.xml><?xml version="1.0" encoding="utf-8"?>
<p:tagLst xmlns:p="http://schemas.openxmlformats.org/presentationml/2006/main">
  <p:tag name="KSO_WM_BEAUTIFY_FLAG" val=""/>
</p:tagLst>
</file>

<file path=ppt/tags/tag347.xml><?xml version="1.0" encoding="utf-8"?>
<p:tagLst xmlns:p="http://schemas.openxmlformats.org/presentationml/2006/main">
  <p:tag name="KSO_WM_BEAUTIFY_FLAG" val=""/>
</p:tagLst>
</file>

<file path=ppt/tags/tag348.xml><?xml version="1.0" encoding="utf-8"?>
<p:tagLst xmlns:p="http://schemas.openxmlformats.org/presentationml/2006/main">
  <p:tag name="KSO_WM_BEAUTIFY_FLAG" val=""/>
</p:tagLst>
</file>

<file path=ppt/tags/tag349.xml><?xml version="1.0" encoding="utf-8"?>
<p:tagLst xmlns:p="http://schemas.openxmlformats.org/presentationml/2006/main">
  <p:tag name="KSO_WM_BEAUTIFY_FLAG" val=""/>
</p:tagLst>
</file>

<file path=ppt/tags/tag35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51.xml><?xml version="1.0" encoding="utf-8"?>
<p:tagLst xmlns:p="http://schemas.openxmlformats.org/presentationml/2006/main">
  <p:tag name="KSO_WM_BEAUTIFY_FLAG" val=""/>
</p:tagLst>
</file>

<file path=ppt/tags/tag352.xml><?xml version="1.0" encoding="utf-8"?>
<p:tagLst xmlns:p="http://schemas.openxmlformats.org/presentationml/2006/main">
  <p:tag name="KSO_WM_BEAUTIFY_FLAG" val=""/>
</p:tagLst>
</file>

<file path=ppt/tags/tag35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54.xml><?xml version="1.0" encoding="utf-8"?>
<p:tagLst xmlns:p="http://schemas.openxmlformats.org/presentationml/2006/main">
  <p:tag name="KSO_WM_BEAUTIFY_FLAG" val=""/>
</p:tagLst>
</file>

<file path=ppt/tags/tag355.xml><?xml version="1.0" encoding="utf-8"?>
<p:tagLst xmlns:p="http://schemas.openxmlformats.org/presentationml/2006/main">
  <p:tag name="KSO_WM_BEAUTIFY_FLAG" val=""/>
</p:tagLst>
</file>

<file path=ppt/tags/tag356.xml><?xml version="1.0" encoding="utf-8"?>
<p:tagLst xmlns:p="http://schemas.openxmlformats.org/presentationml/2006/main">
  <p:tag name="KSO_WM_BEAUTIFY_FLAG" val=""/>
</p:tagLst>
</file>

<file path=ppt/tags/tag35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58.xml><?xml version="1.0" encoding="utf-8"?>
<p:tagLst xmlns:p="http://schemas.openxmlformats.org/presentationml/2006/main">
  <p:tag name="KSO_WM_BEAUTIFY_FLAG" val=""/>
</p:tagLst>
</file>

<file path=ppt/tags/tag359.xml><?xml version="1.0" encoding="utf-8"?>
<p:tagLst xmlns:p="http://schemas.openxmlformats.org/presentationml/2006/main">
  <p:tag name="KSO_WM_BEAUTIFY_FLAG" val=""/>
</p:tagLst>
</file>

<file path=ppt/tags/tag36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61.xml><?xml version="1.0" encoding="utf-8"?>
<p:tagLst xmlns:p="http://schemas.openxmlformats.org/presentationml/2006/main">
  <p:tag name="KSO_WM_BEAUTIFY_FLAG" val=""/>
</p:tagLst>
</file>

<file path=ppt/tags/tag362.xml><?xml version="1.0" encoding="utf-8"?>
<p:tagLst xmlns:p="http://schemas.openxmlformats.org/presentationml/2006/main">
  <p:tag name="KSO_WM_BEAUTIFY_FLAG" val=""/>
</p:tagLst>
</file>

<file path=ppt/tags/tag3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64.xml><?xml version="1.0" encoding="utf-8"?>
<p:tagLst xmlns:p="http://schemas.openxmlformats.org/presentationml/2006/main">
  <p:tag name="KSO_WM_BEAUTIFY_FLAG" val=""/>
</p:tagLst>
</file>

<file path=ppt/tags/tag365.xml><?xml version="1.0" encoding="utf-8"?>
<p:tagLst xmlns:p="http://schemas.openxmlformats.org/presentationml/2006/main">
  <p:tag name="KSO_WM_BEAUTIFY_FLAG" val=""/>
</p:tagLst>
</file>

<file path=ppt/tags/tag3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67.xml><?xml version="1.0" encoding="utf-8"?>
<p:tagLst xmlns:p="http://schemas.openxmlformats.org/presentationml/2006/main">
  <p:tag name="KSO_WM_BEAUTIFY_FLAG" val=""/>
</p:tagLst>
</file>

<file path=ppt/tags/tag368.xml><?xml version="1.0" encoding="utf-8"?>
<p:tagLst xmlns:p="http://schemas.openxmlformats.org/presentationml/2006/main">
  <p:tag name="KSO_WM_BEAUTIFY_FLAG" val=""/>
</p:tagLst>
</file>

<file path=ppt/tags/tag3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70.xml><?xml version="1.0" encoding="utf-8"?>
<p:tagLst xmlns:p="http://schemas.openxmlformats.org/presentationml/2006/main">
  <p:tag name="KSO_WM_BEAUTIFY_FLAG" val=""/>
</p:tagLst>
</file>

<file path=ppt/tags/tag371.xml><?xml version="1.0" encoding="utf-8"?>
<p:tagLst xmlns:p="http://schemas.openxmlformats.org/presentationml/2006/main">
  <p:tag name="KSO_WM_BEAUTIFY_FLAG" val=""/>
</p:tagLst>
</file>

<file path=ppt/tags/tag372.xml><?xml version="1.0" encoding="utf-8"?>
<p:tagLst xmlns:p="http://schemas.openxmlformats.org/presentationml/2006/main">
  <p:tag name="KSO_WM_BEAUTIFY_FLAG" val=""/>
</p:tagLst>
</file>

<file path=ppt/tags/tag373.xml><?xml version="1.0" encoding="utf-8"?>
<p:tagLst xmlns:p="http://schemas.openxmlformats.org/presentationml/2006/main">
  <p:tag name="KSO_WM_BEAUTIFY_FLAG" val=""/>
</p:tagLst>
</file>

<file path=ppt/tags/tag374.xml><?xml version="1.0" encoding="utf-8"?>
<p:tagLst xmlns:p="http://schemas.openxmlformats.org/presentationml/2006/main">
  <p:tag name="KSO_WM_BEAUTIFY_FLAG" val=""/>
</p:tagLst>
</file>

<file path=ppt/tags/tag3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76.xml><?xml version="1.0" encoding="utf-8"?>
<p:tagLst xmlns:p="http://schemas.openxmlformats.org/presentationml/2006/main">
  <p:tag name="KSO_WM_BEAUTIFY_FLAG" val=""/>
</p:tagLst>
</file>

<file path=ppt/tags/tag377.xml><?xml version="1.0" encoding="utf-8"?>
<p:tagLst xmlns:p="http://schemas.openxmlformats.org/presentationml/2006/main">
  <p:tag name="KSO_WM_BEAUTIFY_FLAG" val=""/>
</p:tagLst>
</file>

<file path=ppt/tags/tag378.xml><?xml version="1.0" encoding="utf-8"?>
<p:tagLst xmlns:p="http://schemas.openxmlformats.org/presentationml/2006/main">
  <p:tag name="KSO_WM_BEAUTIFY_FLAG" val=""/>
</p:tagLst>
</file>

<file path=ppt/tags/tag379.xml><?xml version="1.0" encoding="utf-8"?>
<p:tagLst xmlns:p="http://schemas.openxmlformats.org/presentationml/2006/main">
  <p:tag name="KSO_WM_BEAUTIFY_FLAG" val=""/>
</p:tagLst>
</file>

<file path=ppt/tags/tag3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81.xml><?xml version="1.0" encoding="utf-8"?>
<p:tagLst xmlns:p="http://schemas.openxmlformats.org/presentationml/2006/main">
  <p:tag name="KSO_WM_BEAUTIFY_FLAG" val=""/>
</p:tagLst>
</file>

<file path=ppt/tags/tag382.xml><?xml version="1.0" encoding="utf-8"?>
<p:tagLst xmlns:p="http://schemas.openxmlformats.org/presentationml/2006/main">
  <p:tag name="KSO_WM_BEAUTIFY_FLAG" val=""/>
</p:tagLst>
</file>

<file path=ppt/tags/tag383.xml><?xml version="1.0" encoding="utf-8"?>
<p:tagLst xmlns:p="http://schemas.openxmlformats.org/presentationml/2006/main">
  <p:tag name="KSO_WM_BEAUTIFY_FLAG" val=""/>
</p:tagLst>
</file>

<file path=ppt/tags/tag38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85.xml><?xml version="1.0" encoding="utf-8"?>
<p:tagLst xmlns:p="http://schemas.openxmlformats.org/presentationml/2006/main">
  <p:tag name="KSO_WM_BEAUTIFY_FLAG" val=""/>
</p:tagLst>
</file>

<file path=ppt/tags/tag386.xml><?xml version="1.0" encoding="utf-8"?>
<p:tagLst xmlns:p="http://schemas.openxmlformats.org/presentationml/2006/main">
  <p:tag name="KSO_WM_BEAUTIFY_FLAG" val=""/>
</p:tagLst>
</file>

<file path=ppt/tags/tag387.xml><?xml version="1.0" encoding="utf-8"?>
<p:tagLst xmlns:p="http://schemas.openxmlformats.org/presentationml/2006/main">
  <p:tag name="KSO_WM_BEAUTIFY_FLAG" val=""/>
</p:tagLst>
</file>

<file path=ppt/tags/tag388.xml><?xml version="1.0" encoding="utf-8"?>
<p:tagLst xmlns:p="http://schemas.openxmlformats.org/presentationml/2006/main">
  <p:tag name="KSO_WM_BEAUTIFY_FLAG" val=""/>
</p:tagLst>
</file>

<file path=ppt/tags/tag389.xml><?xml version="1.0" encoding="utf-8"?>
<p:tagLst xmlns:p="http://schemas.openxmlformats.org/presentationml/2006/main">
  <p:tag name="KSO_WM_BEAUTIFY_FLAG" val=""/>
</p:tagLst>
</file>

<file path=ppt/tags/tag39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91.xml><?xml version="1.0" encoding="utf-8"?>
<p:tagLst xmlns:p="http://schemas.openxmlformats.org/presentationml/2006/main">
  <p:tag name="KSO_WM_BEAUTIFY_FLAG" val=""/>
</p:tagLst>
</file>

<file path=ppt/tags/tag392.xml><?xml version="1.0" encoding="utf-8"?>
<p:tagLst xmlns:p="http://schemas.openxmlformats.org/presentationml/2006/main">
  <p:tag name="KSO_WM_BEAUTIFY_FLAG" val=""/>
</p:tagLst>
</file>

<file path=ppt/tags/tag393.xml><?xml version="1.0" encoding="utf-8"?>
<p:tagLst xmlns:p="http://schemas.openxmlformats.org/presentationml/2006/main">
  <p:tag name="KSO_WM_BEAUTIFY_FLAG" val=""/>
</p:tagLst>
</file>

<file path=ppt/tags/tag394.xml><?xml version="1.0" encoding="utf-8"?>
<p:tagLst xmlns:p="http://schemas.openxmlformats.org/presentationml/2006/main">
  <p:tag name="KSO_WM_BEAUTIFY_FLAG" val=""/>
</p:tagLst>
</file>

<file path=ppt/tags/tag395.xml><?xml version="1.0" encoding="utf-8"?>
<p:tagLst xmlns:p="http://schemas.openxmlformats.org/presentationml/2006/main">
  <p:tag name="KSO_WM_BEAUTIFY_FLAG" val=""/>
</p:tagLst>
</file>

<file path=ppt/tags/tag39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9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398.xml><?xml version="1.0" encoding="utf-8"?>
<p:tagLst xmlns:p="http://schemas.openxmlformats.org/presentationml/2006/main">
  <p:tag name="KSO_WM_BEAUTIFY_FLAG" val=""/>
</p:tagLst>
</file>

<file path=ppt/tags/tag39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00.xml><?xml version="1.0" encoding="utf-8"?>
<p:tagLst xmlns:p="http://schemas.openxmlformats.org/presentationml/2006/main">
  <p:tag name="KSO_WM_BEAUTIFY_FLAG" val=""/>
</p:tagLst>
</file>

<file path=ppt/tags/tag401.xml><?xml version="1.0" encoding="utf-8"?>
<p:tagLst xmlns:p="http://schemas.openxmlformats.org/presentationml/2006/main">
  <p:tag name="KSO_WM_BEAUTIFY_FLAG" val=""/>
</p:tagLst>
</file>

<file path=ppt/tags/tag402.xml><?xml version="1.0" encoding="utf-8"?>
<p:tagLst xmlns:p="http://schemas.openxmlformats.org/presentationml/2006/main">
  <p:tag name="KSO_WM_BEAUTIFY_FLAG" val=""/>
</p:tagLst>
</file>

<file path=ppt/tags/tag403.xml><?xml version="1.0" encoding="utf-8"?>
<p:tagLst xmlns:p="http://schemas.openxmlformats.org/presentationml/2006/main">
  <p:tag name="KSO_WM_BEAUTIFY_FLAG" val=""/>
</p:tagLst>
</file>

<file path=ppt/tags/tag40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05.xml><?xml version="1.0" encoding="utf-8"?>
<p:tagLst xmlns:p="http://schemas.openxmlformats.org/presentationml/2006/main">
  <p:tag name="KSO_WM_BEAUTIFY_FLAG" val=""/>
</p:tagLst>
</file>

<file path=ppt/tags/tag406.xml><?xml version="1.0" encoding="utf-8"?>
<p:tagLst xmlns:p="http://schemas.openxmlformats.org/presentationml/2006/main">
  <p:tag name="KSO_WM_BEAUTIFY_FLAG" val=""/>
</p:tagLst>
</file>

<file path=ppt/tags/tag407.xml><?xml version="1.0" encoding="utf-8"?>
<p:tagLst xmlns:p="http://schemas.openxmlformats.org/presentationml/2006/main">
  <p:tag name="KSO_WM_BEAUTIFY_FLAG" val=""/>
</p:tagLst>
</file>

<file path=ppt/tags/tag40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09.xml><?xml version="1.0" encoding="utf-8"?>
<p:tagLst xmlns:p="http://schemas.openxmlformats.org/presentationml/2006/main">
  <p:tag name="KSO_WM_BEAUTIFY_FLAG" val=""/>
</p:tagLst>
</file>

<file path=ppt/tags/tag410.xml><?xml version="1.0" encoding="utf-8"?>
<p:tagLst xmlns:p="http://schemas.openxmlformats.org/presentationml/2006/main">
  <p:tag name="KSO_WM_BEAUTIFY_FLAG" val=""/>
</p:tagLst>
</file>

<file path=ppt/tags/tag411.xml><?xml version="1.0" encoding="utf-8"?>
<p:tagLst xmlns:p="http://schemas.openxmlformats.org/presentationml/2006/main">
  <p:tag name="KSO_WM_BEAUTIFY_FLAG" val=""/>
</p:tagLst>
</file>

<file path=ppt/tags/tag412.xml><?xml version="1.0" encoding="utf-8"?>
<p:tagLst xmlns:p="http://schemas.openxmlformats.org/presentationml/2006/main">
  <p:tag name="KSO_WM_BEAUTIFY_FLAG" val=""/>
</p:tagLst>
</file>

<file path=ppt/tags/tag41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14.xml><?xml version="1.0" encoding="utf-8"?>
<p:tagLst xmlns:p="http://schemas.openxmlformats.org/presentationml/2006/main">
  <p:tag name="KSO_WM_BEAUTIFY_FLAG" val=""/>
</p:tagLst>
</file>

<file path=ppt/tags/tag415.xml><?xml version="1.0" encoding="utf-8"?>
<p:tagLst xmlns:p="http://schemas.openxmlformats.org/presentationml/2006/main">
  <p:tag name="KSO_WM_BEAUTIFY_FLAG" val=""/>
</p:tagLst>
</file>

<file path=ppt/tags/tag416.xml><?xml version="1.0" encoding="utf-8"?>
<p:tagLst xmlns:p="http://schemas.openxmlformats.org/presentationml/2006/main">
  <p:tag name="KSO_WM_BEAUTIFY_FLAG" val=""/>
</p:tagLst>
</file>

<file path=ppt/tags/tag417.xml><?xml version="1.0" encoding="utf-8"?>
<p:tagLst xmlns:p="http://schemas.openxmlformats.org/presentationml/2006/main">
  <p:tag name="KSO_WM_BEAUTIFY_FLAG" val=""/>
</p:tagLst>
</file>

<file path=ppt/tags/tag418.xml><?xml version="1.0" encoding="utf-8"?>
<p:tagLst xmlns:p="http://schemas.openxmlformats.org/presentationml/2006/main">
  <p:tag name="KSO_WM_BEAUTIFY_FLAG" val=""/>
</p:tagLst>
</file>

<file path=ppt/tags/tag419.xml><?xml version="1.0" encoding="utf-8"?>
<p:tagLst xmlns:p="http://schemas.openxmlformats.org/presentationml/2006/main">
  <p:tag name="KSO_WM_BEAUTIFY_FLAG" val=""/>
</p:tagLst>
</file>

<file path=ppt/tags/tag42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21.xml><?xml version="1.0" encoding="utf-8"?>
<p:tagLst xmlns:p="http://schemas.openxmlformats.org/presentationml/2006/main">
  <p:tag name="KSO_WM_BEAUTIFY_FLAG" val=""/>
</p:tagLst>
</file>

<file path=ppt/tags/tag422.xml><?xml version="1.0" encoding="utf-8"?>
<p:tagLst xmlns:p="http://schemas.openxmlformats.org/presentationml/2006/main">
  <p:tag name="KSO_WM_BEAUTIFY_FLAG" val=""/>
</p:tagLst>
</file>

<file path=ppt/tags/tag423.xml><?xml version="1.0" encoding="utf-8"?>
<p:tagLst xmlns:p="http://schemas.openxmlformats.org/presentationml/2006/main">
  <p:tag name="KSO_WM_BEAUTIFY_FLAG" val=""/>
</p:tagLst>
</file>

<file path=ppt/tags/tag424.xml><?xml version="1.0" encoding="utf-8"?>
<p:tagLst xmlns:p="http://schemas.openxmlformats.org/presentationml/2006/main">
  <p:tag name="KSO_WM_BEAUTIFY_FLAG" val=""/>
</p:tagLst>
</file>

<file path=ppt/tags/tag42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26.xml><?xml version="1.0" encoding="utf-8"?>
<p:tagLst xmlns:p="http://schemas.openxmlformats.org/presentationml/2006/main">
  <p:tag name="KSO_WM_BEAUTIFY_FLAG" val=""/>
</p:tagLst>
</file>

<file path=ppt/tags/tag427.xml><?xml version="1.0" encoding="utf-8"?>
<p:tagLst xmlns:p="http://schemas.openxmlformats.org/presentationml/2006/main">
  <p:tag name="KSO_WM_BEAUTIFY_FLAG" val=""/>
</p:tagLst>
</file>

<file path=ppt/tags/tag428.xml><?xml version="1.0" encoding="utf-8"?>
<p:tagLst xmlns:p="http://schemas.openxmlformats.org/presentationml/2006/main">
  <p:tag name="KSO_WM_BEAUTIFY_FLAG" val=""/>
</p:tagLst>
</file>

<file path=ppt/tags/tag429.xml><?xml version="1.0" encoding="utf-8"?>
<p:tagLst xmlns:p="http://schemas.openxmlformats.org/presentationml/2006/main">
  <p:tag name="KSO_WM_BEAUTIFY_FLAG" val=""/>
</p:tagLst>
</file>

<file path=ppt/tags/tag43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31.xml><?xml version="1.0" encoding="utf-8"?>
<p:tagLst xmlns:p="http://schemas.openxmlformats.org/presentationml/2006/main">
  <p:tag name="KSO_WM_BEAUTIFY_FLAG" val=""/>
</p:tagLst>
</file>

<file path=ppt/tags/tag43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33.xml><?xml version="1.0" encoding="utf-8"?>
<p:tagLst xmlns:p="http://schemas.openxmlformats.org/presentationml/2006/main">
  <p:tag name="KSO_WM_BEAUTIFY_FLAG" val=""/>
</p:tagLst>
</file>

<file path=ppt/tags/tag434.xml><?xml version="1.0" encoding="utf-8"?>
<p:tagLst xmlns:p="http://schemas.openxmlformats.org/presentationml/2006/main">
  <p:tag name="KSO_WM_BEAUTIFY_FLAG" val=""/>
</p:tagLst>
</file>

<file path=ppt/tags/tag435.xml><?xml version="1.0" encoding="utf-8"?>
<p:tagLst xmlns:p="http://schemas.openxmlformats.org/presentationml/2006/main">
  <p:tag name="KSO_WM_BEAUTIFY_FLAG" val=""/>
</p:tagLst>
</file>

<file path=ppt/tags/tag436.xml><?xml version="1.0" encoding="utf-8"?>
<p:tagLst xmlns:p="http://schemas.openxmlformats.org/presentationml/2006/main">
  <p:tag name="KSO_WM_BEAUTIFY_FLAG" val=""/>
</p:tagLst>
</file>

<file path=ppt/tags/tag437.xml><?xml version="1.0" encoding="utf-8"?>
<p:tagLst xmlns:p="http://schemas.openxmlformats.org/presentationml/2006/main">
  <p:tag name="KSO_WM_BEAUTIFY_FLAG" val=""/>
</p:tagLst>
</file>

<file path=ppt/tags/tag43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39.xml><?xml version="1.0" encoding="utf-8"?>
<p:tagLst xmlns:p="http://schemas.openxmlformats.org/presentationml/2006/main">
  <p:tag name="KSO_WM_BEAUTIFY_FLAG" val=""/>
</p:tagLst>
</file>

<file path=ppt/tags/tag440.xml><?xml version="1.0" encoding="utf-8"?>
<p:tagLst xmlns:p="http://schemas.openxmlformats.org/presentationml/2006/main">
  <p:tag name="KSO_WM_BEAUTIFY_FLAG" val=""/>
</p:tagLst>
</file>

<file path=ppt/tags/tag441.xml><?xml version="1.0" encoding="utf-8"?>
<p:tagLst xmlns:p="http://schemas.openxmlformats.org/presentationml/2006/main">
  <p:tag name="KSO_WM_BEAUTIFY_FLAG" val=""/>
</p:tagLst>
</file>

<file path=ppt/tags/tag44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43.xml><?xml version="1.0" encoding="utf-8"?>
<p:tagLst xmlns:p="http://schemas.openxmlformats.org/presentationml/2006/main">
  <p:tag name="KSO_WM_BEAUTIFY_FLAG" val=""/>
</p:tagLst>
</file>

<file path=ppt/tags/tag444.xml><?xml version="1.0" encoding="utf-8"?>
<p:tagLst xmlns:p="http://schemas.openxmlformats.org/presentationml/2006/main">
  <p:tag name="KSO_WM_BEAUTIFY_FLAG" val=""/>
</p:tagLst>
</file>

<file path=ppt/tags/tag445.xml><?xml version="1.0" encoding="utf-8"?>
<p:tagLst xmlns:p="http://schemas.openxmlformats.org/presentationml/2006/main">
  <p:tag name="KSO_WM_BEAUTIFY_FLAG" val=""/>
</p:tagLst>
</file>

<file path=ppt/tags/tag446.xml><?xml version="1.0" encoding="utf-8"?>
<p:tagLst xmlns:p="http://schemas.openxmlformats.org/presentationml/2006/main">
  <p:tag name="KSO_WM_BEAUTIFY_FLAG" val=""/>
</p:tagLst>
</file>

<file path=ppt/tags/tag44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48.xml><?xml version="1.0" encoding="utf-8"?>
<p:tagLst xmlns:p="http://schemas.openxmlformats.org/presentationml/2006/main">
  <p:tag name="KSO_WM_BEAUTIFY_FLAG" val=""/>
</p:tagLst>
</file>

<file path=ppt/tags/tag449.xml><?xml version="1.0" encoding="utf-8"?>
<p:tagLst xmlns:p="http://schemas.openxmlformats.org/presentationml/2006/main">
  <p:tag name="KSO_WM_BEAUTIFY_FLAG" val=""/>
</p:tagLst>
</file>

<file path=ppt/tags/tag450.xml><?xml version="1.0" encoding="utf-8"?>
<p:tagLst xmlns:p="http://schemas.openxmlformats.org/presentationml/2006/main">
  <p:tag name="KSO_WM_BEAUTIFY_FLAG" val=""/>
</p:tagLst>
</file>

<file path=ppt/tags/tag451.xml><?xml version="1.0" encoding="utf-8"?>
<p:tagLst xmlns:p="http://schemas.openxmlformats.org/presentationml/2006/main">
  <p:tag name="KSO_WM_BEAUTIFY_FLAG" val=""/>
</p:tagLst>
</file>

<file path=ppt/tags/tag452.xml><?xml version="1.0" encoding="utf-8"?>
<p:tagLst xmlns:p="http://schemas.openxmlformats.org/presentationml/2006/main">
  <p:tag name="KSO_WM_BEAUTIFY_FLAG" val=""/>
</p:tagLst>
</file>

<file path=ppt/tags/tag453.xml><?xml version="1.0" encoding="utf-8"?>
<p:tagLst xmlns:p="http://schemas.openxmlformats.org/presentationml/2006/main">
  <p:tag name="KSO_WM_BEAUTIFY_FLAG" val=""/>
</p:tagLst>
</file>

<file path=ppt/tags/tag454.xml><?xml version="1.0" encoding="utf-8"?>
<p:tagLst xmlns:p="http://schemas.openxmlformats.org/presentationml/2006/main">
  <p:tag name="KSO_WM_BEAUTIFY_FLAG" val=""/>
</p:tagLst>
</file>

<file path=ppt/tags/tag455.xml><?xml version="1.0" encoding="utf-8"?>
<p:tagLst xmlns:p="http://schemas.openxmlformats.org/presentationml/2006/main">
  <p:tag name="KSO_WM_BEAUTIFY_FLAG" val=""/>
</p:tagLst>
</file>

<file path=ppt/tags/tag456.xml><?xml version="1.0" encoding="utf-8"?>
<p:tagLst xmlns:p="http://schemas.openxmlformats.org/presentationml/2006/main">
  <p:tag name="KSO_WM_BEAUTIFY_FLAG" val=""/>
</p:tagLst>
</file>

<file path=ppt/tags/tag457.xml><?xml version="1.0" encoding="utf-8"?>
<p:tagLst xmlns:p="http://schemas.openxmlformats.org/presentationml/2006/main">
  <p:tag name="KSO_WM_BEAUTIFY_FLAG" val=""/>
</p:tagLst>
</file>

<file path=ppt/tags/tag458.xml><?xml version="1.0" encoding="utf-8"?>
<p:tagLst xmlns:p="http://schemas.openxmlformats.org/presentationml/2006/main">
  <p:tag name="KSO_WM_BEAUTIFY_FLAG" val=""/>
</p:tagLst>
</file>

<file path=ppt/tags/tag459.xml><?xml version="1.0" encoding="utf-8"?>
<p:tagLst xmlns:p="http://schemas.openxmlformats.org/presentationml/2006/main">
  <p:tag name="KSO_WM_BEAUTIFY_FLAG" val=""/>
</p:tagLst>
</file>

<file path=ppt/tags/tag460.xml><?xml version="1.0" encoding="utf-8"?>
<p:tagLst xmlns:p="http://schemas.openxmlformats.org/presentationml/2006/main">
  <p:tag name="KSO_WM_BEAUTIFY_FLAG" val=""/>
</p:tagLst>
</file>

<file path=ppt/tags/tag461.xml><?xml version="1.0" encoding="utf-8"?>
<p:tagLst xmlns:p="http://schemas.openxmlformats.org/presentationml/2006/main">
  <p:tag name="KSO_WM_BEAUTIFY_FLAG" val=""/>
</p:tagLst>
</file>

<file path=ppt/tags/tag462.xml><?xml version="1.0" encoding="utf-8"?>
<p:tagLst xmlns:p="http://schemas.openxmlformats.org/presentationml/2006/main">
  <p:tag name="KSO_WM_BEAUTIFY_FLAG" val=""/>
</p:tagLst>
</file>

<file path=ppt/tags/tag463.xml><?xml version="1.0" encoding="utf-8"?>
<p:tagLst xmlns:p="http://schemas.openxmlformats.org/presentationml/2006/main">
  <p:tag name="KSO_WM_BEAUTIFY_FLAG" val=""/>
</p:tagLst>
</file>

<file path=ppt/tags/tag464.xml><?xml version="1.0" encoding="utf-8"?>
<p:tagLst xmlns:p="http://schemas.openxmlformats.org/presentationml/2006/main">
  <p:tag name="KSO_WM_BEAUTIFY_FLAG" val=""/>
</p:tagLst>
</file>

<file path=ppt/tags/tag465.xml><?xml version="1.0" encoding="utf-8"?>
<p:tagLst xmlns:p="http://schemas.openxmlformats.org/presentationml/2006/main">
  <p:tag name="KSO_WM_BEAUTIFY_FLAG" val=""/>
</p:tagLst>
</file>

<file path=ppt/tags/tag466.xml><?xml version="1.0" encoding="utf-8"?>
<p:tagLst xmlns:p="http://schemas.openxmlformats.org/presentationml/2006/main">
  <p:tag name="KSO_WM_BEAUTIFY_FLAG" val=""/>
</p:tagLst>
</file>

<file path=ppt/tags/tag467.xml><?xml version="1.0" encoding="utf-8"?>
<p:tagLst xmlns:p="http://schemas.openxmlformats.org/presentationml/2006/main">
  <p:tag name="KSO_WM_BEAUTIFY_FLAG" val=""/>
</p:tagLst>
</file>

<file path=ppt/tags/tag468.xml><?xml version="1.0" encoding="utf-8"?>
<p:tagLst xmlns:p="http://schemas.openxmlformats.org/presentationml/2006/main">
  <p:tag name="KSO_WM_BEAUTIFY_FLAG" val=""/>
</p:tagLst>
</file>

<file path=ppt/tags/tag469.xml><?xml version="1.0" encoding="utf-8"?>
<p:tagLst xmlns:p="http://schemas.openxmlformats.org/presentationml/2006/main">
  <p:tag name="KSO_WM_BEAUTIFY_FLAG" val=""/>
</p:tagLst>
</file>

<file path=ppt/tags/tag470.xml><?xml version="1.0" encoding="utf-8"?>
<p:tagLst xmlns:p="http://schemas.openxmlformats.org/presentationml/2006/main">
  <p:tag name="KSO_WM_BEAUTIFY_FLAG" val=""/>
</p:tagLst>
</file>

<file path=ppt/tags/tag471.xml><?xml version="1.0" encoding="utf-8"?>
<p:tagLst xmlns:p="http://schemas.openxmlformats.org/presentationml/2006/main">
  <p:tag name="KSO_WM_BEAUTIFY_FLAG" val=""/>
</p:tagLst>
</file>

<file path=ppt/tags/tag472.xml><?xml version="1.0" encoding="utf-8"?>
<p:tagLst xmlns:p="http://schemas.openxmlformats.org/presentationml/2006/main">
  <p:tag name="KSO_WM_BEAUTIFY_FLAG" val=""/>
</p:tagLst>
</file>

<file path=ppt/tags/tag473.xml><?xml version="1.0" encoding="utf-8"?>
<p:tagLst xmlns:p="http://schemas.openxmlformats.org/presentationml/2006/main">
  <p:tag name="KSO_WM_BEAUTIFY_FLAG" val=""/>
</p:tagLst>
</file>

<file path=ppt/tags/tag474.xml><?xml version="1.0" encoding="utf-8"?>
<p:tagLst xmlns:p="http://schemas.openxmlformats.org/presentationml/2006/main">
  <p:tag name="KSO_WM_BEAUTIFY_FLAG" val=""/>
</p:tagLst>
</file>

<file path=ppt/tags/tag475.xml><?xml version="1.0" encoding="utf-8"?>
<p:tagLst xmlns:p="http://schemas.openxmlformats.org/presentationml/2006/main">
  <p:tag name="KSO_WM_BEAUTIFY_FLAG" val=""/>
</p:tagLst>
</file>

<file path=ppt/tags/tag476.xml><?xml version="1.0" encoding="utf-8"?>
<p:tagLst xmlns:p="http://schemas.openxmlformats.org/presentationml/2006/main">
  <p:tag name="KSO_WM_BEAUTIFY_FLAG" val=""/>
</p:tagLst>
</file>

<file path=ppt/tags/tag4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78.xml><?xml version="1.0" encoding="utf-8"?>
<p:tagLst xmlns:p="http://schemas.openxmlformats.org/presentationml/2006/main">
  <p:tag name="KSO_WM_BEAUTIFY_FLAG" val=""/>
</p:tagLst>
</file>

<file path=ppt/tags/tag479.xml><?xml version="1.0" encoding="utf-8"?>
<p:tagLst xmlns:p="http://schemas.openxmlformats.org/presentationml/2006/main">
  <p:tag name="KSO_WM_BEAUTIFY_FLAG" val=""/>
</p:tagLst>
</file>

<file path=ppt/tags/tag480.xml><?xml version="1.0" encoding="utf-8"?>
<p:tagLst xmlns:p="http://schemas.openxmlformats.org/presentationml/2006/main">
  <p:tag name="KSO_WM_BEAUTIFY_FLAG" val=""/>
</p:tagLst>
</file>

<file path=ppt/tags/tag481.xml><?xml version="1.0" encoding="utf-8"?>
<p:tagLst xmlns:p="http://schemas.openxmlformats.org/presentationml/2006/main">
  <p:tag name="KSO_WM_BEAUTIFY_FLAG" val=""/>
</p:tagLst>
</file>

<file path=ppt/tags/tag482.xml><?xml version="1.0" encoding="utf-8"?>
<p:tagLst xmlns:p="http://schemas.openxmlformats.org/presentationml/2006/main">
  <p:tag name="KSO_WM_BEAUTIFY_FLAG" val=""/>
</p:tagLst>
</file>

<file path=ppt/tags/tag483.xml><?xml version="1.0" encoding="utf-8"?>
<p:tagLst xmlns:p="http://schemas.openxmlformats.org/presentationml/2006/main">
  <p:tag name="KSO_WM_BEAUTIFY_FLAG" val=""/>
</p:tagLst>
</file>

<file path=ppt/tags/tag484.xml><?xml version="1.0" encoding="utf-8"?>
<p:tagLst xmlns:p="http://schemas.openxmlformats.org/presentationml/2006/main">
  <p:tag name="KSO_WM_BEAUTIFY_FLAG" val=""/>
</p:tagLst>
</file>

<file path=ppt/tags/tag485.xml><?xml version="1.0" encoding="utf-8"?>
<p:tagLst xmlns:p="http://schemas.openxmlformats.org/presentationml/2006/main">
  <p:tag name="KSO_WM_BEAUTIFY_FLAG" val=""/>
</p:tagLst>
</file>

<file path=ppt/tags/tag486.xml><?xml version="1.0" encoding="utf-8"?>
<p:tagLst xmlns:p="http://schemas.openxmlformats.org/presentationml/2006/main">
  <p:tag name="KSO_WM_BEAUTIFY_FLAG" val=""/>
</p:tagLst>
</file>

<file path=ppt/tags/tag487.xml><?xml version="1.0" encoding="utf-8"?>
<p:tagLst xmlns:p="http://schemas.openxmlformats.org/presentationml/2006/main">
  <p:tag name="KSO_WM_BEAUTIFY_FLAG" val=""/>
</p:tagLst>
</file>

<file path=ppt/tags/tag488.xml><?xml version="1.0" encoding="utf-8"?>
<p:tagLst xmlns:p="http://schemas.openxmlformats.org/presentationml/2006/main">
  <p:tag name="KSO_WM_BEAUTIFY_FLAG" val=""/>
</p:tagLst>
</file>

<file path=ppt/tags/tag489.xml><?xml version="1.0" encoding="utf-8"?>
<p:tagLst xmlns:p="http://schemas.openxmlformats.org/presentationml/2006/main">
  <p:tag name="KSO_WM_BEAUTIFY_FLAG" val=""/>
</p:tagLst>
</file>

<file path=ppt/tags/tag490.xml><?xml version="1.0" encoding="utf-8"?>
<p:tagLst xmlns:p="http://schemas.openxmlformats.org/presentationml/2006/main">
  <p:tag name="KSO_WM_BEAUTIFY_FLAG" val=""/>
</p:tagLst>
</file>

<file path=ppt/tags/tag491.xml><?xml version="1.0" encoding="utf-8"?>
<p:tagLst xmlns:p="http://schemas.openxmlformats.org/presentationml/2006/main">
  <p:tag name="KSO_WM_BEAUTIFY_FLAG" val=""/>
</p:tagLst>
</file>

<file path=ppt/tags/tag492.xml><?xml version="1.0" encoding="utf-8"?>
<p:tagLst xmlns:p="http://schemas.openxmlformats.org/presentationml/2006/main">
  <p:tag name="KSO_WM_BEAUTIFY_FLAG" val=""/>
</p:tagLst>
</file>

<file path=ppt/tags/tag493.xml><?xml version="1.0" encoding="utf-8"?>
<p:tagLst xmlns:p="http://schemas.openxmlformats.org/presentationml/2006/main">
  <p:tag name="KSO_WM_BEAUTIFY_FLAG" val=""/>
</p:tagLst>
</file>

<file path=ppt/tags/tag494.xml><?xml version="1.0" encoding="utf-8"?>
<p:tagLst xmlns:p="http://schemas.openxmlformats.org/presentationml/2006/main">
  <p:tag name="KSO_WM_BEAUTIFY_FLAG" val=""/>
</p:tagLst>
</file>

<file path=ppt/tags/tag495.xml><?xml version="1.0" encoding="utf-8"?>
<p:tagLst xmlns:p="http://schemas.openxmlformats.org/presentationml/2006/main">
  <p:tag name="KSO_WM_BEAUTIFY_FLAG" val=""/>
</p:tagLst>
</file>

<file path=ppt/tags/tag496.xml><?xml version="1.0" encoding="utf-8"?>
<p:tagLst xmlns:p="http://schemas.openxmlformats.org/presentationml/2006/main">
  <p:tag name="KSO_WM_BEAUTIFY_FLAG" val=""/>
</p:tagLst>
</file>

<file path=ppt/tags/tag497.xml><?xml version="1.0" encoding="utf-8"?>
<p:tagLst xmlns:p="http://schemas.openxmlformats.org/presentationml/2006/main">
  <p:tag name="KSO_WM_BEAUTIFY_FLAG" val=""/>
</p:tagLst>
</file>

<file path=ppt/tags/tag498.xml><?xml version="1.0" encoding="utf-8"?>
<p:tagLst xmlns:p="http://schemas.openxmlformats.org/presentationml/2006/main">
  <p:tag name="KSO_WM_BEAUTIFY_FLAG" val=""/>
</p:tagLst>
</file>

<file path=ppt/tags/tag499.xml><?xml version="1.0" encoding="utf-8"?>
<p:tagLst xmlns:p="http://schemas.openxmlformats.org/presentationml/2006/main">
  <p:tag name="KSO_WM_BEAUTIFY_FLAG" val=""/>
</p:tagLst>
</file>

<file path=ppt/tags/tag500.xml><?xml version="1.0" encoding="utf-8"?>
<p:tagLst xmlns:p="http://schemas.openxmlformats.org/presentationml/2006/main">
  <p:tag name="KSO_WM_BEAUTIFY_FLAG" val=""/>
</p:tagLst>
</file>

<file path=ppt/tags/tag50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02.xml><?xml version="1.0" encoding="utf-8"?>
<p:tagLst xmlns:p="http://schemas.openxmlformats.org/presentationml/2006/main">
  <p:tag name="KSO_WM_BEAUTIFY_FLAG" val=""/>
</p:tagLst>
</file>

<file path=ppt/tags/tag503.xml><?xml version="1.0" encoding="utf-8"?>
<p:tagLst xmlns:p="http://schemas.openxmlformats.org/presentationml/2006/main">
  <p:tag name="KSO_WM_BEAUTIFY_FLAG" val=""/>
</p:tagLst>
</file>

<file path=ppt/tags/tag504.xml><?xml version="1.0" encoding="utf-8"?>
<p:tagLst xmlns:p="http://schemas.openxmlformats.org/presentationml/2006/main">
  <p:tag name="KSO_WM_BEAUTIFY_FLAG" val=""/>
</p:tagLst>
</file>

<file path=ppt/tags/tag505.xml><?xml version="1.0" encoding="utf-8"?>
<p:tagLst xmlns:p="http://schemas.openxmlformats.org/presentationml/2006/main">
  <p:tag name="KSO_WM_BEAUTIFY_FLAG" val=""/>
</p:tagLst>
</file>

<file path=ppt/tags/tag506.xml><?xml version="1.0" encoding="utf-8"?>
<p:tagLst xmlns:p="http://schemas.openxmlformats.org/presentationml/2006/main">
  <p:tag name="KSO_WM_BEAUTIFY_FLAG" val=""/>
</p:tagLst>
</file>

<file path=ppt/tags/tag507.xml><?xml version="1.0" encoding="utf-8"?>
<p:tagLst xmlns:p="http://schemas.openxmlformats.org/presentationml/2006/main">
  <p:tag name="KSO_WM_BEAUTIFY_FLAG" val=""/>
</p:tagLst>
</file>

<file path=ppt/tags/tag50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09.xml><?xml version="1.0" encoding="utf-8"?>
<p:tagLst xmlns:p="http://schemas.openxmlformats.org/presentationml/2006/main">
  <p:tag name="KSO_WM_BEAUTIFY_FLAG" val=""/>
</p:tagLst>
</file>

<file path=ppt/tags/tag510.xml><?xml version="1.0" encoding="utf-8"?>
<p:tagLst xmlns:p="http://schemas.openxmlformats.org/presentationml/2006/main">
  <p:tag name="KSO_WM_BEAUTIFY_FLAG" val=""/>
</p:tagLst>
</file>

<file path=ppt/tags/tag511.xml><?xml version="1.0" encoding="utf-8"?>
<p:tagLst xmlns:p="http://schemas.openxmlformats.org/presentationml/2006/main">
  <p:tag name="KSO_WM_BEAUTIFY_FLAG" val=""/>
</p:tagLst>
</file>

<file path=ppt/tags/tag512.xml><?xml version="1.0" encoding="utf-8"?>
<p:tagLst xmlns:p="http://schemas.openxmlformats.org/presentationml/2006/main">
  <p:tag name="KSO_WM_BEAUTIFY_FLAG" val=""/>
</p:tagLst>
</file>

<file path=ppt/tags/tag513.xml><?xml version="1.0" encoding="utf-8"?>
<p:tagLst xmlns:p="http://schemas.openxmlformats.org/presentationml/2006/main">
  <p:tag name="KSO_WM_BEAUTIFY_FLAG" val=""/>
</p:tagLst>
</file>

<file path=ppt/tags/tag514.xml><?xml version="1.0" encoding="utf-8"?>
<p:tagLst xmlns:p="http://schemas.openxmlformats.org/presentationml/2006/main">
  <p:tag name="KSO_WM_BEAUTIFY_FLAG" val=""/>
</p:tagLst>
</file>

<file path=ppt/tags/tag515.xml><?xml version="1.0" encoding="utf-8"?>
<p:tagLst xmlns:p="http://schemas.openxmlformats.org/presentationml/2006/main">
  <p:tag name="KSO_WM_BEAUTIFY_FLAG" val=""/>
</p:tagLst>
</file>

<file path=ppt/tags/tag516.xml><?xml version="1.0" encoding="utf-8"?>
<p:tagLst xmlns:p="http://schemas.openxmlformats.org/presentationml/2006/main">
  <p:tag name="KSO_WM_BEAUTIFY_FLAG" val=""/>
</p:tagLst>
</file>

<file path=ppt/tags/tag51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18.xml><?xml version="1.0" encoding="utf-8"?>
<p:tagLst xmlns:p="http://schemas.openxmlformats.org/presentationml/2006/main">
  <p:tag name="KSO_WM_BEAUTIFY_FLAG" val=""/>
</p:tagLst>
</file>

<file path=ppt/tags/tag519.xml><?xml version="1.0" encoding="utf-8"?>
<p:tagLst xmlns:p="http://schemas.openxmlformats.org/presentationml/2006/main">
  <p:tag name="KSO_WM_BEAUTIFY_FLAG" val=""/>
</p:tagLst>
</file>

<file path=ppt/tags/tag520.xml><?xml version="1.0" encoding="utf-8"?>
<p:tagLst xmlns:p="http://schemas.openxmlformats.org/presentationml/2006/main">
  <p:tag name="KSO_WM_BEAUTIFY_FLAG" val=""/>
</p:tagLst>
</file>

<file path=ppt/tags/tag521.xml><?xml version="1.0" encoding="utf-8"?>
<p:tagLst xmlns:p="http://schemas.openxmlformats.org/presentationml/2006/main">
  <p:tag name="KSO_WM_BEAUTIFY_FLAG" val=""/>
</p:tagLst>
</file>

<file path=ppt/tags/tag522.xml><?xml version="1.0" encoding="utf-8"?>
<p:tagLst xmlns:p="http://schemas.openxmlformats.org/presentationml/2006/main">
  <p:tag name="KSO_WM_BEAUTIFY_FLAG" val=""/>
</p:tagLst>
</file>

<file path=ppt/tags/tag52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24.xml><?xml version="1.0" encoding="utf-8"?>
<p:tagLst xmlns:p="http://schemas.openxmlformats.org/presentationml/2006/main">
  <p:tag name="KSO_WM_BEAUTIFY_FLAG" val=""/>
</p:tagLst>
</file>

<file path=ppt/tags/tag525.xml><?xml version="1.0" encoding="utf-8"?>
<p:tagLst xmlns:p="http://schemas.openxmlformats.org/presentationml/2006/main">
  <p:tag name="KSO_WM_BEAUTIFY_FLAG" val=""/>
</p:tagLst>
</file>

<file path=ppt/tags/tag526.xml><?xml version="1.0" encoding="utf-8"?>
<p:tagLst xmlns:p="http://schemas.openxmlformats.org/presentationml/2006/main">
  <p:tag name="KSO_WM_BEAUTIFY_FLAG" val=""/>
</p:tagLst>
</file>

<file path=ppt/tags/tag52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528.xml><?xml version="1.0" encoding="utf-8"?>
<p:tagLst xmlns:p="http://schemas.openxmlformats.org/presentationml/2006/main">
  <p:tag name="KSO_WM_BEAUTIFY_FLAG" val=""/>
</p:tagLst>
</file>

<file path=ppt/tags/tag52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30.xml><?xml version="1.0" encoding="utf-8"?>
<p:tagLst xmlns:p="http://schemas.openxmlformats.org/presentationml/2006/main">
  <p:tag name="KSO_WPP_MARK_KEY" val="34a5c737-2527-451b-a6cc-313a70f4ce21"/>
  <p:tag name="COMMONDATA" val="eyJoZGlkIjoiNTFmYTliYTIyYWM1N2UzNDc1MDg1MjNkMDFmYjQxZWYifQ=="/>
  <p:tag name="resource_record_key" val="{&quot;70&quot;:[3314030,3312405,3315984,3317090]}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6875</Words>
  <Application>WPS 演示</Application>
  <PresentationFormat>宽屏</PresentationFormat>
  <Paragraphs>1000</Paragraphs>
  <Slides>81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81</vt:i4>
      </vt:variant>
    </vt:vector>
  </HeadingPairs>
  <TitlesOfParts>
    <vt:vector size="97" baseType="lpstr">
      <vt:lpstr>Arial</vt:lpstr>
      <vt:lpstr>宋体</vt:lpstr>
      <vt:lpstr>Wingdings</vt:lpstr>
      <vt:lpstr>Wingdings</vt:lpstr>
      <vt:lpstr>思源黑体 CN Medium</vt:lpstr>
      <vt:lpstr>黑体</vt:lpstr>
      <vt:lpstr>思源黑体 CN Heavy</vt:lpstr>
      <vt:lpstr>思源黑体 CN Bold</vt:lpstr>
      <vt:lpstr>思源黑体 CN Normal</vt:lpstr>
      <vt:lpstr>微软雅黑</vt:lpstr>
      <vt:lpstr>Arial Unicode MS</vt:lpstr>
      <vt:lpstr>Calibri</vt:lpstr>
      <vt:lpstr>Arial</vt:lpstr>
      <vt:lpstr>华文行楷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十二猪肠</cp:lastModifiedBy>
  <cp:revision>794</cp:revision>
  <dcterms:created xsi:type="dcterms:W3CDTF">2019-06-19T02:08:00Z</dcterms:created>
  <dcterms:modified xsi:type="dcterms:W3CDTF">2025-06-04T11:21:44Z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2052-12.1.0.21171</vt:lpwstr>
  </property>
  <property fmtid="{D5CDD505-2E9C-101B-9397-08002B2CF9AE}" pid="3" name="ICV">
    <vt:lpwstr>C0AA5E3C61504AFB85EB127B2EE67E87_13</vt:lpwstr>
  </property>
</Properties>
</file>