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95" r:id="rId10"/>
    <p:sldId id="436" r:id="rId11"/>
    <p:sldId id="437" r:id="rId12"/>
    <p:sldId id="438" r:id="rId13"/>
    <p:sldId id="439" r:id="rId14"/>
    <p:sldId id="440" r:id="rId15"/>
    <p:sldId id="441" r:id="rId16"/>
    <p:sldId id="446" r:id="rId17"/>
    <p:sldId id="442" r:id="rId18"/>
    <p:sldId id="443" r:id="rId19"/>
    <p:sldId id="444" r:id="rId20"/>
    <p:sldId id="445" r:id="rId21"/>
    <p:sldId id="447" r:id="rId22"/>
    <p:sldId id="493" r:id="rId23"/>
    <p:sldId id="492" r:id="rId24"/>
    <p:sldId id="489" r:id="rId25"/>
    <p:sldId id="448" r:id="rId26"/>
    <p:sldId id="494" r:id="rId27"/>
    <p:sldId id="496" r:id="rId28"/>
    <p:sldId id="497" r:id="rId29"/>
    <p:sldId id="271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gs" Target="tags/tag62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8.png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9.png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6.png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7.xml"/><Relationship Id="rId7" Type="http://schemas.openxmlformats.org/officeDocument/2006/relationships/image" Target="../media/image33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32.png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6.png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7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色网状：游资出击，复制涨停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紫色网状，短线游资出击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737235"/>
            <a:ext cx="5645150" cy="5846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90" y="742315"/>
            <a:ext cx="5984240" cy="5841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1945" y="737235"/>
            <a:ext cx="11574780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95" y="720725"/>
            <a:ext cx="5535930" cy="5878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635" y="1324610"/>
            <a:ext cx="8191500" cy="179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70" y="3566160"/>
            <a:ext cx="8201025" cy="1885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6595"/>
            <a:ext cx="12192000" cy="5535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三色主力增加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706755"/>
            <a:ext cx="12191365" cy="5846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842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跟对主题，优选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绩优有主力类型，复制涨停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8777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1195"/>
            <a:ext cx="12192000" cy="5616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310" y="718185"/>
            <a:ext cx="6409055" cy="57797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市场方向：震荡抬升，资金翻红低吸机会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1040"/>
            <a:ext cx="12191365" cy="5897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市场方向：震荡抬升，资金翻红低吸机会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590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游资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演示</Application>
  <PresentationFormat>宽屏</PresentationFormat>
  <Paragraphs>107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399</cp:revision>
  <dcterms:created xsi:type="dcterms:W3CDTF">2019-06-19T02:08:00Z</dcterms:created>
  <dcterms:modified xsi:type="dcterms:W3CDTF">2025-09-01T11:19:57Z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CCCFBD4531AE4DC3BF392B2405C0903E_13</vt:lpwstr>
  </property>
</Properties>
</file>