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0" r:id="rId3"/>
    <p:sldId id="306" r:id="rId4"/>
    <p:sldId id="318" r:id="rId5"/>
    <p:sldId id="323" r:id="rId6"/>
    <p:sldId id="322" r:id="rId7"/>
    <p:sldId id="321" r:id="rId8"/>
    <p:sldId id="310" r:id="rId9"/>
    <p:sldId id="313" r:id="rId10"/>
    <p:sldId id="314" r:id="rId11"/>
    <p:sldId id="315" r:id="rId12"/>
    <p:sldId id="317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../media/image21.png"/><Relationship Id="rId7" Type="http://schemas.openxmlformats.org/officeDocument/2006/relationships/tags" Target="../tags/tag93.xml"/><Relationship Id="rId6" Type="http://schemas.openxmlformats.org/officeDocument/2006/relationships/image" Target="../media/image20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19.png"/><Relationship Id="rId2" Type="http://schemas.openxmlformats.org/officeDocument/2006/relationships/tags" Target="../tags/tag90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image" Target="../media/image22.png"/><Relationship Id="rId1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0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3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4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6.xml"/><Relationship Id="rId2" Type="http://schemas.openxmlformats.org/officeDocument/2006/relationships/image" Target="../media/image17.png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8.xml"/><Relationship Id="rId2" Type="http://schemas.openxmlformats.org/officeDocument/2006/relationships/image" Target="../media/image18.png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缩量练心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5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70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" y="691515"/>
            <a:ext cx="3206750" cy="5690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33781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点区域；</a:t>
            </a:r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流动资金持续翻绿；横向样本统计短线上攻和中线上攻尚未扭转；绿框闪现；部分指数牛线下移。</a:t>
            </a: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临近春节，资金交易意愿进一步下降，存量博弈的特征愈发明显。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0240" y="520065"/>
            <a:ext cx="7920000" cy="45702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830" y="4596765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见顶信号：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横向样本统计的短线上攻或者中线上攻数值从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以上，大盘处于超买状态；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市场主线龙头（连续大阴线或者跌停）或者中军（高控盘后出现放量大阴线）出现调整；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线回踩智能辅助线，反弹但流动资金翻绿为主。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735" y="453390"/>
            <a:ext cx="10158730" cy="4424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涨跌家数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8335" y="612775"/>
            <a:ext cx="6217920" cy="2944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一、转折信号识别：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、极端普跌（下跌＞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4000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家，特别是连续调整以后），次日上涨家数快速回升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短期见底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、持续普涨（上涨＞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4000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家多日），突然缩至＜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情绪退潮预警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二、指数与涨跌家数对比：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、指数涨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上涨家数少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权重拉抬，个股普弱（虚假繁荣，警惕诱多）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、指数跌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上涨家数多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权重拖累，个股抗跌（结构性机会，挖掘资金流入的方向）。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、指数横盘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上涨家数稳步增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酝酿机会，偏向看多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三、涨跌幅度比例：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横向对比今日及近期的涨跌状态，跌幅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个点以上的比例较多，说明亏钱越强；涨幅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个点以上的比例较多，说明赚钱效应较强。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815465"/>
            <a:ext cx="5473700" cy="3519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涨跌停板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6440" y="834390"/>
            <a:ext cx="6096000" cy="3145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涨停家数：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家：情绪冰点，资金观望；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20-50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家：情绪回暖；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50-100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家：情绪活跃；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家：情绪亢奋，需警惕短期过热。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跌停家数：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家：情绪稳定，市场抛压可控；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5-20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家：局部风险释放，需规避相关板块；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20-50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家：恐慌扩散，资金出逃明显；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家：系统性风险，需防守。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270" y="4632325"/>
            <a:ext cx="112064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复盘口诀：涨停家数递增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连板集中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做多；跌停家数激增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高位补跌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避险；冰点后回暖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主线清晰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布局；亢奋后缩量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跌停扩散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止盈。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趋势变化：涨停家数连续递增到涨停家数递减，行情可能从上升周期转为做多乏力，警惕回调；跌停家数连续递增到跌停家数递减，行情可能从情绪冰点转为阶段情绪回暖，容易触发反弹。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834390"/>
            <a:ext cx="5381625" cy="3332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板块位置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2030" y="1412875"/>
            <a:ext cx="4702175" cy="4150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板块高低确定风险与机会：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、上升趋势：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线在智能辅助线之上，主力净买额红肥绿瘦，流动资金翻红为主。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、震荡趋势：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线与智能辅助线黏合，主力净买额或者流动资金，存在一方翻绿为主。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、下降趋势：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线在智能辅助线之下，主力净买额绿肥红瘦，流动资金翻绿为主。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、趋势扭转：上升趋势转震荡或者下降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高位；下降趋势转震荡或者上升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低位；震荡转下降趋势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高位；震荡转上升趋势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板块位置优选上升趋势，或者趋势扭转中的低位。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28725"/>
            <a:ext cx="7096125" cy="4519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4790" y="5184775"/>
            <a:ext cx="11598910" cy="997585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昨日最弱的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应用，今日修复；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昨日相对强势的太空光伏，今日调整；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相对低位的大消费、白酒、券商，持续性？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" y="723900"/>
            <a:ext cx="12049125" cy="4257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WPS 演示</Application>
  <PresentationFormat>宽屏</PresentationFormat>
  <Paragraphs>162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44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240</cp:revision>
  <dcterms:created xsi:type="dcterms:W3CDTF">2019-06-19T02:08:00Z</dcterms:created>
  <dcterms:modified xsi:type="dcterms:W3CDTF">2026-02-05T12:33:21Z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9DC48D6B7EA24A0CBBEF81C321EC91F7_13</vt:lpwstr>
  </property>
</Properties>
</file>