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868" r:id="rId3"/>
    <p:sldId id="1532" r:id="rId5"/>
    <p:sldId id="1526" r:id="rId6"/>
    <p:sldId id="1539" r:id="rId7"/>
    <p:sldId id="1538" r:id="rId8"/>
    <p:sldId id="1491" r:id="rId9"/>
    <p:sldId id="1540" r:id="rId10"/>
    <p:sldId id="1534" r:id="rId11"/>
    <p:sldId id="1533" r:id="rId12"/>
    <p:sldId id="1535" r:id="rId13"/>
    <p:sldId id="1536" r:id="rId14"/>
    <p:sldId id="1537" r:id="rId15"/>
    <p:sldId id="1541" r:id="rId16"/>
    <p:sldId id="1331" r:id="rId17"/>
    <p:sldId id="133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32"/>
            <p14:sldId id="1526"/>
            <p14:sldId id="1539"/>
            <p14:sldId id="1538"/>
          </p14:sldIdLst>
        </p14:section>
        <p14:section name="一线游资" id="{D8B0A2C5-1F55-4F56-9B21-CF550DA541C3}">
          <p14:sldIdLst>
            <p14:sldId id="1491"/>
            <p14:sldId id="1540"/>
            <p14:sldId id="1534"/>
            <p14:sldId id="1533"/>
            <p14:sldId id="1535"/>
            <p14:sldId id="1536"/>
            <p14:sldId id="1537"/>
            <p14:sldId id="1541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0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22.png"/><Relationship Id="rId3" Type="http://schemas.openxmlformats.org/officeDocument/2006/relationships/tags" Target="../tags/tag27.xml"/><Relationship Id="rId2" Type="http://schemas.openxmlformats.org/officeDocument/2006/relationships/image" Target="../media/image21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万向钱潮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2005" y="1578610"/>
            <a:ext cx="5695315" cy="4672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捷成股份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385" y="1630045"/>
            <a:ext cx="5339715" cy="4603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雅博股份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3895" y="1578610"/>
            <a:ext cx="6049645" cy="46818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</a:t>
            </a:r>
            <a:r>
              <a:rPr dirty="0"/>
              <a:t>韩建河山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5815" y="1578610"/>
            <a:ext cx="5499735" cy="46964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荣信文化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8840" y="1578610"/>
            <a:ext cx="5733415" cy="47555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大位科技</a:t>
            </a:r>
            <a:endParaRPr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1200" y="1578610"/>
            <a:ext cx="6122670" cy="47358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长飞光纤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650" y="1578610"/>
            <a:ext cx="5915025" cy="46348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百川股份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4170" y="1578610"/>
            <a:ext cx="6424295" cy="47580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中国电影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6440" y="1578610"/>
            <a:ext cx="5558790" cy="47828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博纳影业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280" y="1578610"/>
            <a:ext cx="5406390" cy="4632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幸福蓝海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8490" y="1578610"/>
            <a:ext cx="5655945" cy="46145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光线传媒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0885" y="1578610"/>
            <a:ext cx="5766435" cy="47536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WPS 演示</Application>
  <PresentationFormat>宽屏</PresentationFormat>
  <Paragraphs>58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1427</cp:revision>
  <dcterms:created xsi:type="dcterms:W3CDTF">2019-06-19T02:08:00Z</dcterms:created>
  <dcterms:modified xsi:type="dcterms:W3CDTF">2026-02-10T09:07:35Z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812CDD76767741C68F402A2D90729F06_13</vt:lpwstr>
  </property>
</Properties>
</file>