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4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1531" r:id="rId10"/>
    <p:sldId id="878" r:id="rId11"/>
    <p:sldId id="1514" r:id="rId12"/>
    <p:sldId id="1530" r:id="rId13"/>
    <p:sldId id="1527" r:id="rId14"/>
    <p:sldId id="1526" r:id="rId15"/>
    <p:sldId id="1523" r:id="rId16"/>
    <p:sldId id="1522" r:id="rId17"/>
    <p:sldId id="1519" r:id="rId18"/>
    <p:sldId id="1518" r:id="rId19"/>
    <p:sldId id="1517" r:id="rId20"/>
    <p:sldId id="1507" r:id="rId21"/>
    <p:sldId id="1426" r:id="rId22"/>
    <p:sldId id="1355" r:id="rId23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  <p14:sldId id="1531"/>
          </p14:sldIdLst>
        </p14:section>
        <p14:section name="市场节奏" id="{D8B0A2C5-1F55-4F56-9B21-CF550DA541C3}">
          <p14:sldIdLst>
            <p14:sldId id="878"/>
            <p14:sldId id="1514"/>
            <p14:sldId id="1530"/>
            <p14:sldId id="1527"/>
            <p14:sldId id="1526"/>
            <p14:sldId id="1523"/>
            <p14:sldId id="1522"/>
            <p14:sldId id="1519"/>
            <p14:sldId id="1518"/>
            <p14:sldId id="1517"/>
            <p14:sldId id="1507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74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74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tags" Target="tags/tag28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image" Target="../media/image40.png"/><Relationship Id="rId7" Type="http://schemas.openxmlformats.org/officeDocument/2006/relationships/image" Target="../media/image39.png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42.png"/><Relationship Id="rId1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43.png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64079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春节布局，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前瞻展望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13990" y="1578610"/>
            <a:ext cx="6442710" cy="43942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1. 21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40940" y="1578610"/>
            <a:ext cx="6796405" cy="442404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1. 20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9920" y="1617980"/>
            <a:ext cx="8350885" cy="43148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1. 19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9890" y="1578610"/>
            <a:ext cx="9363075" cy="44672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1. 12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5400" y="1848485"/>
            <a:ext cx="9935845" cy="316039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2305" y="1601470"/>
            <a:ext cx="8460740" cy="437134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1. 7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6610" y="1374775"/>
            <a:ext cx="2508885" cy="49707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380" y="1578610"/>
            <a:ext cx="7977505" cy="43897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705" y="4392930"/>
            <a:ext cx="4488180" cy="157543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5340" y="1410970"/>
            <a:ext cx="2784475" cy="50317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770" y="1578610"/>
            <a:ext cx="7517765" cy="44748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430" y="4459605"/>
            <a:ext cx="4632325" cy="168211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江顺科技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符合模式的个股：长缆科技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符合模式的个股：广电电气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新乡化纤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森源电气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红宝丽，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+3.10%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闰土股份，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+5.30%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京基智农，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-0.72%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1.23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盈方微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潍柴重机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炬申股份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3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-5</a:t>
            </a:r>
            <a:r>
              <a:rPr b="1">
                <a:solidFill>
                  <a:srgbClr val="FF0000"/>
                </a:solidFill>
              </a:rPr>
              <a:t>成仓，指数下降震荡中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1220" y="1578610"/>
            <a:ext cx="5117465" cy="44329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2675" y="1578610"/>
            <a:ext cx="4886325" cy="443039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9516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8520" y="1635760"/>
            <a:ext cx="5061585" cy="42576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5525" y="1635760"/>
            <a:ext cx="5156200" cy="428053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17090" y="1666875"/>
            <a:ext cx="7781290" cy="428434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07310" y="1578610"/>
            <a:ext cx="6682105" cy="464439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1865" y="1672590"/>
            <a:ext cx="5144770" cy="45319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7605" y="1991360"/>
            <a:ext cx="5144135" cy="389382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1. 23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3330" y="1621790"/>
            <a:ext cx="6832600" cy="439801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54.96551181102363,&quot;left&quot;:394.2091338582677,&quot;top&quot;:336.1789763779528,&quot;width&quot;:350.84125984251966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849</Words>
  <Application>WPS 演示</Application>
  <PresentationFormat>宽屏</PresentationFormat>
  <Paragraphs>188</Paragraphs>
  <Slides>20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42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1567</cp:revision>
  <dcterms:created xsi:type="dcterms:W3CDTF">2019-06-19T02:08:00Z</dcterms:created>
  <dcterms:modified xsi:type="dcterms:W3CDTF">2026-02-11T00:36:18Z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E7A2E7E2FF064B48BC25AEEE373BB018_13</vt:lpwstr>
  </property>
</Properties>
</file>