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68" r:id="rId3"/>
    <p:sldId id="877" r:id="rId5"/>
    <p:sldId id="869" r:id="rId6"/>
    <p:sldId id="1293" r:id="rId7"/>
    <p:sldId id="1294" r:id="rId8"/>
    <p:sldId id="878" r:id="rId9"/>
    <p:sldId id="1282" r:id="rId10"/>
    <p:sldId id="1268" r:id="rId11"/>
    <p:sldId id="1131" r:id="rId12"/>
    <p:sldId id="1276" r:id="rId13"/>
    <p:sldId id="1242" r:id="rId14"/>
    <p:sldId id="1231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293"/>
            <p14:sldId id="1294"/>
          </p14:sldIdLst>
        </p14:section>
        <p14:section name="市场节奏" id="{D8B0A2C5-1F55-4F56-9B21-CF550DA541C3}">
          <p14:sldIdLst>
            <p14:sldId id="878"/>
            <p14:sldId id="1282"/>
            <p14:sldId id="1268"/>
            <p14:sldId id="1131"/>
            <p14:sldId id="1276"/>
            <p14:sldId id="1242"/>
          </p14:sldIdLst>
        </p14:section>
        <p14:section name="无标题节" id="{5F52EC0A-C796-4C5F-8D81-8C50DD54411E}">
          <p14:sldIdLst>
            <p14:sldId id="1231"/>
          </p14:sldIdLst>
        </p14:section>
      </p14:sectionLst>
    </p:ext>
    <p:ext uri="{EFAFB233-063F-42B5-8137-9DF3F51BA10A}">
      <p15:sldGuideLst xmlns:p15="http://schemas.microsoft.com/office/powerpoint/2012/main">
        <p15:guide id="1" pos="6975" userDrawn="1">
          <p15:clr>
            <a:srgbClr val="A4A3A4"/>
          </p15:clr>
        </p15:guide>
        <p15:guide id="4" pos="6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5"/>
        <p:guide pos="68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24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image" Target="../media/image22.png"/><Relationship Id="rId3" Type="http://schemas.openxmlformats.org/officeDocument/2006/relationships/tags" Target="../tags/tag21.xml"/><Relationship Id="rId2" Type="http://schemas.openxmlformats.org/officeDocument/2006/relationships/image" Target="../media/image21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691255" y="58718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福石控股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765" y="1728470"/>
            <a:ext cx="6569075" cy="4037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730" y="0"/>
            <a:ext cx="12317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章盟主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274445" y="5815330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梦网科技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7" name="文本占位符 5"/>
          <p:cNvSpPr/>
          <p:nvPr/>
        </p:nvSpPr>
        <p:spPr>
          <a:xfrm>
            <a:off x="6247765" y="58153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lang="zh-CN" altLang="en-US" b="1">
                <a:solidFill>
                  <a:srgbClr val="FF0000"/>
                </a:solidFill>
              </a:rPr>
              <a:t>优刻得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6495" y="1655445"/>
            <a:ext cx="4997450" cy="39281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630" y="1696085"/>
            <a:ext cx="4733290" cy="38881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章盟主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274445" y="5815330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每日互动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7" name="文本占位符 5"/>
          <p:cNvSpPr/>
          <p:nvPr/>
        </p:nvSpPr>
        <p:spPr>
          <a:xfrm>
            <a:off x="6247765" y="58153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lang="zh-CN" altLang="en-US" b="1">
                <a:solidFill>
                  <a:srgbClr val="FF0000"/>
                </a:solidFill>
              </a:rPr>
              <a:t>首都在线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2180" y="1782445"/>
            <a:ext cx="5005070" cy="3829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350" y="1782445"/>
            <a:ext cx="5046345" cy="38157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徐晓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274445" y="5815330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首都在线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7" name="文本占位符 5"/>
          <p:cNvSpPr/>
          <p:nvPr/>
        </p:nvSpPr>
        <p:spPr>
          <a:xfrm>
            <a:off x="6247765" y="58153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lang="zh-CN" altLang="en-US" b="1">
                <a:solidFill>
                  <a:srgbClr val="FF0000"/>
                </a:solidFill>
              </a:rPr>
              <a:t>光线传媒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160" y="1748155"/>
            <a:ext cx="5221605" cy="39960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430" y="1748155"/>
            <a:ext cx="4795520" cy="39966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陈小群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422400" y="5815965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梦网科技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2975" y="1671955"/>
            <a:ext cx="5153025" cy="40506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50" y="1671955"/>
            <a:ext cx="4984750" cy="4050030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6385560" y="58153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居然智家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湖里大道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725545" y="594423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立方数科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9030" y="1665605"/>
            <a:ext cx="6847205" cy="41916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r>
              <a:rPr lang="zh-CN" altLang="en-US" dirty="0"/>
              <a:t>消闲派</a:t>
            </a:r>
            <a:endParaRPr dirty="0"/>
          </a:p>
        </p:txBody>
      </p:sp>
      <p:sp>
        <p:nvSpPr>
          <p:cNvPr id="6" name="文本占位符 5"/>
          <p:cNvSpPr/>
          <p:nvPr/>
        </p:nvSpPr>
        <p:spPr>
          <a:xfrm>
            <a:off x="1084580" y="57226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巨轮智能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955" y="1734185"/>
            <a:ext cx="5185410" cy="39109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825" y="1691005"/>
            <a:ext cx="4915535" cy="3954145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6707505" y="57575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首都在线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70.4,&quot;left&quot;:67.05,&quot;top&quot;:134.8,&quot;width&quot;:798.3}"/>
</p:tagLst>
</file>

<file path=ppt/tags/tag18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19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WPS 演示</Application>
  <PresentationFormat>宽屏</PresentationFormat>
  <Paragraphs>70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1326</cp:revision>
  <dcterms:created xsi:type="dcterms:W3CDTF">2019-06-19T02:08:00Z</dcterms:created>
  <dcterms:modified xsi:type="dcterms:W3CDTF">2025-02-13T08:59:14Z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8F39B64B9A1C4F58BEC29463BA9220A8_13</vt:lpwstr>
  </property>
</Properties>
</file>