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868" r:id="rId3"/>
    <p:sldId id="877" r:id="rId5"/>
    <p:sldId id="869" r:id="rId6"/>
    <p:sldId id="1293" r:id="rId7"/>
    <p:sldId id="1294" r:id="rId8"/>
    <p:sldId id="878" r:id="rId9"/>
    <p:sldId id="1282" r:id="rId10"/>
    <p:sldId id="1268" r:id="rId11"/>
    <p:sldId id="1302" r:id="rId12"/>
    <p:sldId id="1131" r:id="rId13"/>
    <p:sldId id="1242" r:id="rId14"/>
    <p:sldId id="1231" r:id="rId15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869"/>
            <p14:sldId id="1293"/>
            <p14:sldId id="1294"/>
          </p14:sldIdLst>
        </p14:section>
        <p14:section name="市场节奏" id="{D8B0A2C5-1F55-4F56-9B21-CF550DA541C3}">
          <p14:sldIdLst>
            <p14:sldId id="878"/>
            <p14:sldId id="1282"/>
            <p14:sldId id="1268"/>
            <p14:sldId id="1302"/>
            <p14:sldId id="1131"/>
            <p14:sldId id="1242"/>
          </p14:sldIdLst>
        </p14:section>
        <p14:section name="无标题节" id="{5F52EC0A-C796-4C5F-8D81-8C50DD54411E}">
          <p14:sldIdLst>
            <p14:sldId id="1231"/>
          </p14:sldIdLst>
        </p14:section>
      </p14:sectionLst>
    </p:ext>
    <p:ext uri="{EFAFB233-063F-42B5-8137-9DF3F51BA10A}">
      <p15:sldGuideLst xmlns:p15="http://schemas.microsoft.com/office/powerpoint/2012/main">
        <p15:guide id="1" pos="6975" userDrawn="1">
          <p15:clr>
            <a:srgbClr val="A4A3A4"/>
          </p15:clr>
        </p15:guide>
        <p15:guide id="4" pos="683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5"/>
        <p:guide pos="683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25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image" Target="../media/image20.png"/><Relationship Id="rId3" Type="http://schemas.openxmlformats.org/officeDocument/2006/relationships/tags" Target="../tags/tag22.xml"/><Relationship Id="rId2" Type="http://schemas.openxmlformats.org/officeDocument/2006/relationships/image" Target="../media/image19.png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r>
              <a:rPr lang="zh-CN" altLang="en-US" dirty="0"/>
              <a:t>流沙河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996950" y="575754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</a:t>
            </a:r>
            <a:r>
              <a:rPr b="1">
                <a:solidFill>
                  <a:srgbClr val="FF0000"/>
                </a:solidFill>
              </a:rPr>
              <a:t>海南华铁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7" name="文本占位符 5"/>
          <p:cNvSpPr/>
          <p:nvPr>
            <p:custDataLst>
              <p:tags r:id="rId2"/>
            </p:custDataLst>
          </p:nvPr>
        </p:nvSpPr>
        <p:spPr>
          <a:xfrm>
            <a:off x="6707505" y="575754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</a:t>
            </a:r>
            <a:r>
              <a:rPr b="1">
                <a:solidFill>
                  <a:srgbClr val="FF0000"/>
                </a:solidFill>
              </a:rPr>
              <a:t>塞力医疗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50" y="1785620"/>
            <a:ext cx="5017135" cy="3937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8395" y="1785620"/>
            <a:ext cx="4979035" cy="3937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5730" y="0"/>
            <a:ext cx="12317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炒股养家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4114165" y="5814695"/>
            <a:ext cx="4194175" cy="544195"/>
          </a:xfrm>
        </p:spPr>
        <p:txBody>
          <a:bodyPr/>
          <a:p>
            <a:r>
              <a:rPr lang="zh-CN" altLang="en-US" b="1">
                <a:solidFill>
                  <a:srgbClr val="FF0000"/>
                </a:solidFill>
              </a:rPr>
              <a:t>浙文互联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2465" y="1640205"/>
            <a:ext cx="5612130" cy="41128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章盟主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1274445" y="5815330"/>
            <a:ext cx="4194175" cy="544195"/>
          </a:xfrm>
        </p:spPr>
        <p:txBody>
          <a:bodyPr/>
          <a:p>
            <a:r>
              <a:rPr lang="zh-CN" altLang="en-US" b="1">
                <a:solidFill>
                  <a:srgbClr val="FF0000"/>
                </a:solidFill>
              </a:rPr>
              <a:t>海南华铁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7" name="文本占位符 5"/>
          <p:cNvSpPr/>
          <p:nvPr/>
        </p:nvSpPr>
        <p:spPr>
          <a:xfrm>
            <a:off x="6247765" y="581533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</a:t>
            </a:r>
            <a:r>
              <a:rPr lang="zh-CN" altLang="en-US" b="1">
                <a:solidFill>
                  <a:srgbClr val="FF0000"/>
                </a:solidFill>
              </a:rPr>
              <a:t>数据港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9505" y="1791335"/>
            <a:ext cx="5000625" cy="39484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590" y="1791335"/>
            <a:ext cx="4972050" cy="39871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章盟主</a:t>
            </a:r>
            <a:r>
              <a:rPr lang="en-US" altLang="zh-CN" dirty="0"/>
              <a:t> </a:t>
            </a:r>
            <a:r>
              <a:rPr dirty="0"/>
              <a:t>交易猿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3813810" y="5888355"/>
            <a:ext cx="4194175" cy="544195"/>
          </a:xfrm>
        </p:spPr>
        <p:txBody>
          <a:bodyPr/>
          <a:p>
            <a:r>
              <a:rPr lang="zh-CN" altLang="en-US" b="1">
                <a:solidFill>
                  <a:srgbClr val="FF0000"/>
                </a:solidFill>
              </a:rPr>
              <a:t>拓维信息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81935" y="1703070"/>
            <a:ext cx="7058025" cy="40608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陈小群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4203065" y="5956300"/>
            <a:ext cx="4194175" cy="544195"/>
          </a:xfrm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  </a:t>
            </a:r>
            <a:r>
              <a:rPr lang="zh-CN" altLang="en-US" b="1">
                <a:solidFill>
                  <a:srgbClr val="FF0000"/>
                </a:solidFill>
              </a:rPr>
              <a:t>宏景科技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4760" y="1695450"/>
            <a:ext cx="7141845" cy="42608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dirty="0"/>
              <a:t>消闲派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1127760" y="5741035"/>
            <a:ext cx="4194175" cy="544195"/>
          </a:xfrm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恒而达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4565" y="1926590"/>
            <a:ext cx="5053330" cy="36690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860" y="1926590"/>
            <a:ext cx="4781550" cy="3669030"/>
          </a:xfrm>
          <a:prstGeom prst="rect">
            <a:avLst/>
          </a:prstGeom>
        </p:spPr>
      </p:pic>
      <p:sp>
        <p:nvSpPr>
          <p:cNvPr id="7" name="文本占位符 5"/>
          <p:cNvSpPr/>
          <p:nvPr/>
        </p:nvSpPr>
        <p:spPr>
          <a:xfrm>
            <a:off x="6372860" y="574103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</a:t>
            </a:r>
            <a:r>
              <a:rPr b="1">
                <a:solidFill>
                  <a:srgbClr val="FF0000"/>
                </a:solidFill>
              </a:rPr>
              <a:t>盈峰环境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dirty="0"/>
              <a:t>宁波桑田路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3880485" y="5814060"/>
            <a:ext cx="4194175" cy="544195"/>
          </a:xfrm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威派格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3135" y="1648460"/>
            <a:ext cx="4944110" cy="41649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DIAGRAM_VIRTUALLY_FRAME" val="{&quot;height&quot;:363.05,&quot;left&quot;:71.65,&quot;top&quot;:133.15,&quot;width&quot;:815.15}"/>
</p:tagLst>
</file>

<file path=ppt/tags/tag18.xml><?xml version="1.0" encoding="utf-8"?>
<p:tagLst xmlns:p="http://schemas.openxmlformats.org/presentationml/2006/main">
  <p:tag name="KSO_WM_DIAGRAM_VIRTUALLY_FRAME" val="{&quot;height&quot;:363.05,&quot;left&quot;:71.65,&quot;top&quot;:133.15,&quot;width&quot;:815.15}"/>
</p:tagLst>
</file>

<file path=ppt/tags/tag19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</Words>
  <Application>WPS 演示</Application>
  <PresentationFormat>宽屏</PresentationFormat>
  <Paragraphs>66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4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1327</cp:revision>
  <dcterms:created xsi:type="dcterms:W3CDTF">2019-06-19T02:08:00Z</dcterms:created>
  <dcterms:modified xsi:type="dcterms:W3CDTF">2025-02-18T09:08:31Z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5E29EF8F735941549C1623A92381CCB9_13</vt:lpwstr>
  </property>
</Properties>
</file>