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06" r:id="rId7"/>
    <p:sldId id="1053" r:id="rId8"/>
    <p:sldId id="1215" r:id="rId9"/>
    <p:sldId id="1225" r:id="rId10"/>
    <p:sldId id="878" r:id="rId11"/>
    <p:sldId id="1131" r:id="rId12"/>
    <p:sldId id="1191" r:id="rId13"/>
    <p:sldId id="1132" r:id="rId14"/>
    <p:sldId id="1170" r:id="rId15"/>
    <p:sldId id="1184" r:id="rId16"/>
    <p:sldId id="1217" r:id="rId17"/>
    <p:sldId id="1218" r:id="rId18"/>
    <p:sldId id="1190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053"/>
            <p14:sldId id="1215"/>
            <p14:sldId id="1225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17"/>
            <p14:sldId id="1218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5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指数情绪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修复预期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9537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2.18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5955" y="1671955"/>
            <a:ext cx="8338185" cy="42818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99499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2.18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1589405"/>
            <a:ext cx="855599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7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70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118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950" y="1578610"/>
            <a:ext cx="4418330" cy="4133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160" y="1578610"/>
            <a:ext cx="4270375" cy="4133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7560" y="1657985"/>
            <a:ext cx="8056245" cy="42132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3810" y="1578610"/>
            <a:ext cx="4311015" cy="42868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629910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:DeepSeek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相关个股：拓维信息</a:t>
            </a: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浙文互联</a:t>
            </a: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云赛智联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2988945" y="542607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:DeepSeek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相关个股：拓维信息</a:t>
            </a: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浙文互联</a:t>
            </a: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云赛智联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2920" y="1614170"/>
            <a:ext cx="6105525" cy="3629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0170" y="1640840"/>
            <a:ext cx="4516120" cy="47644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47306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百度概念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相关个股：浙文互联</a:t>
            </a: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东华软件</a:t>
            </a:r>
            <a:r>
              <a:rPr lang="en-US" altLang="zh-CN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南威软件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1191</Words>
  <Application>WPS 演示</Application>
  <PresentationFormat>宽屏</PresentationFormat>
  <Paragraphs>98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1313</cp:revision>
  <dcterms:created xsi:type="dcterms:W3CDTF">2019-06-19T02:08:00Z</dcterms:created>
  <dcterms:modified xsi:type="dcterms:W3CDTF">2025-02-19T00:46:31Z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1DAEB7876CC44A8688F123186BCFB40B_13</vt:lpwstr>
  </property>
</Properties>
</file>