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868" r:id="rId3"/>
    <p:sldId id="877" r:id="rId5"/>
    <p:sldId id="869" r:id="rId6"/>
    <p:sldId id="1293" r:id="rId7"/>
    <p:sldId id="1294" r:id="rId8"/>
    <p:sldId id="1306" r:id="rId9"/>
    <p:sldId id="1307" r:id="rId10"/>
    <p:sldId id="1308" r:id="rId11"/>
    <p:sldId id="878" r:id="rId12"/>
    <p:sldId id="1282" r:id="rId13"/>
    <p:sldId id="1268" r:id="rId14"/>
    <p:sldId id="1131" r:id="rId15"/>
    <p:sldId id="1242" r:id="rId16"/>
    <p:sldId id="1231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93"/>
            <p14:sldId id="1294"/>
            <p14:sldId id="1306"/>
            <p14:sldId id="1307"/>
            <p14:sldId id="1308"/>
          </p14:sldIdLst>
        </p14:section>
        <p14:section name="市场节奏" id="{D8B0A2C5-1F55-4F56-9B21-CF550DA541C3}">
          <p14:sldIdLst>
            <p14:sldId id="878"/>
            <p14:sldId id="1282"/>
            <p14:sldId id="1268"/>
            <p14:sldId id="1131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75" userDrawn="1">
          <p15:clr>
            <a:srgbClr val="A4A3A4"/>
          </p15:clr>
        </p15:guide>
        <p15:guide id="4" pos="683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5"/>
        <p:guide pos="683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20.png"/><Relationship Id="rId3" Type="http://schemas.openxmlformats.org/officeDocument/2006/relationships/tags" Target="../tags/tag20.xml"/><Relationship Id="rId2" Type="http://schemas.openxmlformats.org/officeDocument/2006/relationships/image" Target="../media/image19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思明南路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4203065" y="595630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川润股份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3320" y="1675130"/>
            <a:ext cx="7519035" cy="42811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消闲派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803015" y="574103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双飞集团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645" y="1671955"/>
            <a:ext cx="6795770" cy="38436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流沙河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2210" y="1684655"/>
            <a:ext cx="6981825" cy="3971925"/>
          </a:xfrm>
          <a:prstGeom prst="rect">
            <a:avLst/>
          </a:prstGeom>
        </p:spPr>
      </p:pic>
      <p:sp>
        <p:nvSpPr>
          <p:cNvPr id="5" name="文本占位符 5"/>
          <p:cNvSpPr/>
          <p:nvPr/>
        </p:nvSpPr>
        <p:spPr>
          <a:xfrm>
            <a:off x="3803015" y="57410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润建股份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730" y="0"/>
            <a:ext cx="12317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炒股养家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4114165" y="588327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lang="zh-CN" altLang="en-US" b="1">
                <a:solidFill>
                  <a:srgbClr val="FF0000"/>
                </a:solidFill>
              </a:rPr>
              <a:t>鼎龙科技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0755" y="1646555"/>
            <a:ext cx="5649595" cy="4168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作手新一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4244340" y="568007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润健股份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5750" y="1644015"/>
            <a:ext cx="7030720" cy="4017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099820" y="5665470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梦网科技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695" y="2036445"/>
            <a:ext cx="5048885" cy="3421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2036445"/>
            <a:ext cx="4839335" cy="3421380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229350" y="56654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凌云光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590290" y="566547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lang="zh-CN" altLang="en-US" b="1">
                <a:solidFill>
                  <a:srgbClr val="FF0000"/>
                </a:solidFill>
              </a:rPr>
              <a:t>三丰智能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9895" y="1668780"/>
            <a:ext cx="5962015" cy="37103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方新侠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696970" y="577151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lang="zh-CN" altLang="en-US" b="1">
                <a:solidFill>
                  <a:srgbClr val="FF0000"/>
                </a:solidFill>
              </a:rPr>
              <a:t>奥飞数据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1455" y="1660525"/>
            <a:ext cx="6824980" cy="39230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呼家楼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696970" y="585787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lang="zh-CN" altLang="en-US" b="1">
                <a:solidFill>
                  <a:srgbClr val="FF0000"/>
                </a:solidFill>
              </a:rPr>
              <a:t>东华软件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8575" y="1687830"/>
            <a:ext cx="7092950" cy="40608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18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WPS 演示</Application>
  <PresentationFormat>宽屏</PresentationFormat>
  <Paragraphs>70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1328</cp:revision>
  <dcterms:created xsi:type="dcterms:W3CDTF">2019-06-19T02:08:00Z</dcterms:created>
  <dcterms:modified xsi:type="dcterms:W3CDTF">2025-02-20T08:59:55Z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C80BC0D30BE3437EB44EADC137D74D4F_13</vt:lpwstr>
  </property>
</Properties>
</file>