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06" r:id="rId7"/>
    <p:sldId id="1053" r:id="rId8"/>
    <p:sldId id="1215" r:id="rId9"/>
    <p:sldId id="1225" r:id="rId10"/>
    <p:sldId id="878" r:id="rId11"/>
    <p:sldId id="1131" r:id="rId12"/>
    <p:sldId id="1191" r:id="rId13"/>
    <p:sldId id="1132" r:id="rId14"/>
    <p:sldId id="1170" r:id="rId15"/>
    <p:sldId id="1184" r:id="rId16"/>
    <p:sldId id="1217" r:id="rId17"/>
    <p:sldId id="1218" r:id="rId18"/>
    <p:sldId id="1190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053"/>
            <p14:sldId id="1215"/>
            <p14:sldId id="1225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17"/>
            <p14:sldId id="1218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5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买在分歧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卖在一致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9537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2.20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0075" y="1578610"/>
            <a:ext cx="8528050" cy="43751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99499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2.20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180" y="1529080"/>
            <a:ext cx="8723630" cy="44659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7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0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4455" y="1578610"/>
            <a:ext cx="4498975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405" y="1578610"/>
            <a:ext cx="455231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706245"/>
            <a:ext cx="8200390" cy="4244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8095" y="1578610"/>
            <a:ext cx="4750435" cy="47732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629910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阿里系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相关个股：浙数文化</a:t>
            </a: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润建股份</a:t>
            </a: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数据港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2988945" y="5610225"/>
            <a:ext cx="609600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 DeepSeek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相关个股：拓维信息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东华软件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航锦科技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125" y="2387600"/>
            <a:ext cx="7143750" cy="19621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2115" y="1578610"/>
            <a:ext cx="3748405" cy="4747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48000" y="547306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WPS 演示</Application>
  <PresentationFormat>宽屏</PresentationFormat>
  <Paragraphs>98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9" baseType="lpstr">
      <vt:lpstr>Arial</vt:lpstr>
      <vt:lpstr>宋体</vt:lpstr>
      <vt:lpstr>Wingdings</vt:lpstr>
      <vt:lpstr>Arial</vt:lpstr>
      <vt:lpstr>微软雅黑</vt:lpstr>
      <vt:lpstr>思源黑体 CN Normal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黑体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1316</cp:revision>
  <dcterms:created xsi:type="dcterms:W3CDTF">2019-06-19T02:08:00Z</dcterms:created>
  <dcterms:modified xsi:type="dcterms:W3CDTF">2025-02-21T00:54:28Z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79D2CB77868B4165A63AA547B2411456_13</vt:lpwstr>
  </property>
</Properties>
</file>