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28" r:id="rId10"/>
    <p:sldId id="1531" r:id="rId11"/>
    <p:sldId id="878" r:id="rId12"/>
    <p:sldId id="1514" r:id="rId13"/>
    <p:sldId id="1530" r:id="rId14"/>
    <p:sldId id="1527" r:id="rId15"/>
    <p:sldId id="1526" r:id="rId16"/>
    <p:sldId id="1523" r:id="rId17"/>
    <p:sldId id="1522" r:id="rId18"/>
    <p:sldId id="1519" r:id="rId19"/>
    <p:sldId id="1518" r:id="rId20"/>
    <p:sldId id="1517" r:id="rId21"/>
    <p:sldId id="1507" r:id="rId22"/>
    <p:sldId id="1426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28"/>
            <p14:sldId id="1531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8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5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3064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有色利空，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降低预期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6660" y="1597025"/>
            <a:ext cx="4681220" cy="4414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40" y="1595120"/>
            <a:ext cx="4649470" cy="4399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213011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640" y="1763395"/>
            <a:ext cx="5165725" cy="40767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760" y="1609090"/>
            <a:ext cx="4446270" cy="45529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5155" y="1702435"/>
            <a:ext cx="8205470" cy="40595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7330" y="1640205"/>
            <a:ext cx="4010025" cy="418909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846" y="561272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相关概念：腾讯系</a:t>
            </a:r>
            <a:r>
              <a:rPr lang="en-US" altLang="zh-CN" b="1">
                <a:solidFill>
                  <a:srgbClr val="FF0000"/>
                </a:solidFill>
              </a:rPr>
              <a:t>AI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相关个股：浙文互联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英维克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利通电子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0780" y="1578610"/>
            <a:ext cx="4898390" cy="431609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846" y="561272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相关概念：商业航天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相关个股：航天发展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金风科技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航天电子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145" y="1753235"/>
            <a:ext cx="5189855" cy="45237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555" y="2442210"/>
            <a:ext cx="5147945" cy="31540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921</Words>
  <Application>WPS 演示</Application>
  <PresentationFormat>宽屏</PresentationFormat>
  <Paragraphs>195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1560</cp:revision>
  <dcterms:created xsi:type="dcterms:W3CDTF">2019-06-19T02:08:00Z</dcterms:created>
  <dcterms:modified xsi:type="dcterms:W3CDTF">2026-02-02T00:46:31Z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CBCFB24B3389487F81E1B18E9E6235C6_13</vt:lpwstr>
  </property>
</Properties>
</file>