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1528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  <p14:sldId id="15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509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航天回暖，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择优选美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成仓，指数下降趋势中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0295" y="1579245"/>
            <a:ext cx="4749165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025" y="1600835"/>
            <a:ext cx="4724400" cy="44107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3760" y="1741170"/>
            <a:ext cx="5222240" cy="4210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1578610"/>
            <a:ext cx="4605655" cy="47859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3011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895" y="1580515"/>
            <a:ext cx="8145145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3170" y="1694180"/>
            <a:ext cx="5069840" cy="37966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4908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相关概念：农业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农发种业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三一重工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6395" y="1578610"/>
            <a:ext cx="3839845" cy="45015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4908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相关概念：金融概念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浙文互联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岩山科技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4055" y="1673860"/>
            <a:ext cx="5601335" cy="46888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WPS 演示</Application>
  <PresentationFormat>宽屏</PresentationFormat>
  <Paragraphs>197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PingFang SC</vt:lpstr>
      <vt:lpstr>Segoe Print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1562</cp:revision>
  <dcterms:created xsi:type="dcterms:W3CDTF">2019-06-19T02:08:00Z</dcterms:created>
  <dcterms:modified xsi:type="dcterms:W3CDTF">2026-02-04T00:51:06Z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14300863451F492AA55B882A5CC14A6A_13</vt:lpwstr>
  </property>
</Properties>
</file>