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514" r:id="rId11"/>
    <p:sldId id="1530" r:id="rId12"/>
    <p:sldId id="1527" r:id="rId13"/>
    <p:sldId id="1526" r:id="rId14"/>
    <p:sldId id="1523" r:id="rId15"/>
    <p:sldId id="1522" r:id="rId16"/>
    <p:sldId id="1519" r:id="rId17"/>
    <p:sldId id="1518" r:id="rId18"/>
    <p:sldId id="1517" r:id="rId19"/>
    <p:sldId id="1507" r:id="rId20"/>
    <p:sldId id="1426" r:id="rId21"/>
    <p:sldId id="1355" r:id="rId22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28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2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40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轮动加剧，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难度加大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成仓，指数下降震荡中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750" y="1578610"/>
            <a:ext cx="4780915" cy="44634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155" y="1579880"/>
            <a:ext cx="5008880" cy="44303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280" y="1683385"/>
            <a:ext cx="4790440" cy="41624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355" y="1683385"/>
            <a:ext cx="5385435" cy="41725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1655445"/>
            <a:ext cx="8114665" cy="42183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0" y="1579245"/>
            <a:ext cx="3583940" cy="4733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270" y="1579245"/>
            <a:ext cx="3211195" cy="47345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WPS 演示</Application>
  <PresentationFormat>宽屏</PresentationFormat>
  <Paragraphs>186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1563</cp:revision>
  <dcterms:created xsi:type="dcterms:W3CDTF">2019-06-19T02:08:00Z</dcterms:created>
  <dcterms:modified xsi:type="dcterms:W3CDTF">2026-02-05T00:38:36Z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4B1EE107DDD2464CA0974F111F47A94C_13</vt:lpwstr>
  </property>
</Properties>
</file>