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514" r:id="rId11"/>
    <p:sldId id="1530" r:id="rId12"/>
    <p:sldId id="1527" r:id="rId13"/>
    <p:sldId id="1526" r:id="rId14"/>
    <p:sldId id="1523" r:id="rId15"/>
    <p:sldId id="1522" r:id="rId16"/>
    <p:sldId id="1519" r:id="rId17"/>
    <p:sldId id="1518" r:id="rId18"/>
    <p:sldId id="1517" r:id="rId19"/>
    <p:sldId id="1507" r:id="rId20"/>
    <p:sldId id="1426" r:id="rId21"/>
    <p:sldId id="1355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28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2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40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节前效应，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降低预期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成仓，指数下降震荡中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705" y="1578610"/>
            <a:ext cx="4869180" cy="4432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810" y="1613535"/>
            <a:ext cx="4777740" cy="43637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165" y="1664970"/>
            <a:ext cx="4864100" cy="4286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590" y="1697355"/>
            <a:ext cx="5299075" cy="41357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780" y="1578610"/>
            <a:ext cx="8402320" cy="42913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649095"/>
            <a:ext cx="5047615" cy="43224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605" y="1962150"/>
            <a:ext cx="5271770" cy="3695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WPS 演示</Application>
  <PresentationFormat>宽屏</PresentationFormat>
  <Paragraphs>186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1564</cp:revision>
  <dcterms:created xsi:type="dcterms:W3CDTF">2019-06-19T02:08:00Z</dcterms:created>
  <dcterms:modified xsi:type="dcterms:W3CDTF">2026-02-06T00:43:19Z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1962C7DFF7B34899AC3E16A3436F15B9_13</vt:lpwstr>
  </property>
</Properties>
</file>