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handoutMasterIdLst>
    <p:handoutMasterId r:id="rId14"/>
  </p:handoutMasterIdLst>
  <p:sldIdLst>
    <p:sldId id="263" r:id="rId4"/>
    <p:sldId id="271" r:id="rId5"/>
    <p:sldId id="269" r:id="rId6"/>
    <p:sldId id="312" r:id="rId7"/>
    <p:sldId id="314" r:id="rId8"/>
    <p:sldId id="316" r:id="rId9"/>
    <p:sldId id="284" r:id="rId10"/>
    <p:sldId id="293" r:id="rId11"/>
    <p:sldId id="292" r:id="rId12"/>
    <p:sldId id="270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2"/>
      </p:cViewPr>
      <p:guideLst>
        <p:guide orient="horz" pos="216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36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../media/image3.png"/><Relationship Id="rId3" Type="http://schemas.openxmlformats.org/officeDocument/2006/relationships/tags" Target="../tags/tag133.xml"/><Relationship Id="rId2" Type="http://schemas.openxmlformats.org/officeDocument/2006/relationships/image" Target="../media/image1.png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0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1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我司所有工作人员均不允许推荐股票、不允许承诺收益、不允许代客理财、不允许合作分成、不允许私下收款，如您发现有任何违规行为，请立即拨打400-700-3809向我们举报！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61510" y="1304925"/>
            <a:ext cx="722947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市场震荡</a:t>
            </a:r>
            <a:endParaRPr lang="en-US" altLang="zh-CN" sz="72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投资紧跟北向</a:t>
            </a:r>
            <a:endParaRPr lang="en-US" altLang="zh-CN" sz="72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:A1120619100003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1620" y="3982720"/>
            <a:ext cx="2260626" cy="381327"/>
            <a:chOff x="10918" y="5734"/>
            <a:chExt cx="3974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192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2023.2.8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</a:t>
            </a:r>
            <a:r>
              <a:rPr lang="zh-CN" altLang="en-US" sz="44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背离，北向震荡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0597" y="6036711"/>
            <a:ext cx="98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短线角度，资金流出，辅助线支撑，关注</a:t>
            </a:r>
            <a:r>
              <a:rPr lang="en-US" altLang="zh-CN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S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点后震荡，死叉末期，等待金叉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波段角度，资金背离，北向成为市场主导力量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3" y="779155"/>
            <a:ext cx="9784044" cy="5299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54" y="2889848"/>
            <a:ext cx="5264904" cy="2490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市场分化，控盘机会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0600" y="5889096"/>
            <a:ext cx="98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中短线上攻分化，资金背离，控盘不需要资金，关注控盘调整后的机会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涨停情绪低位，控盘涨停复制，资金背离涨停复制有望展开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93" y="805263"/>
            <a:ext cx="9385538" cy="50838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26" y="2760738"/>
            <a:ext cx="5038523" cy="2073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资金流入，趋势向上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0175" y="5611185"/>
            <a:ext cx="9351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资金流入：优选熊线上移并突破牛线，次选熊线上移，股价突破牛线！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热点节奏：金叉初期，死叉末期为好时机！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关注主线不迷路，跟随主线吃大肉！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06" y="768350"/>
            <a:ext cx="8966117" cy="485664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47" y="841215"/>
            <a:ext cx="8980098" cy="4864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81198" y="5867960"/>
            <a:ext cx="822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</a:t>
            </a:r>
            <a:r>
              <a:rPr lang="en-US" altLang="zh-CN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红肥绿瘦，资金流入</a:t>
            </a:r>
            <a:r>
              <a:rPr lang="en-US" altLang="zh-CN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=</a:t>
            </a:r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等下一个金叉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7998" y="-8626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1198" y="5867960"/>
            <a:ext cx="822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</a:t>
            </a:r>
            <a:r>
              <a:rPr lang="en-US" altLang="zh-CN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红肥绿瘦，资金流入</a:t>
            </a:r>
            <a:r>
              <a:rPr lang="en-US" altLang="zh-CN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=</a:t>
            </a:r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等下一个金叉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68" y="768350"/>
            <a:ext cx="9414664" cy="5099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920x1080续费 拷贝 1_1675844294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95350" y="69850"/>
            <a:ext cx="480131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低位启动，涨停复制</a:t>
            </a:r>
            <a:endParaRPr lang="zh-CN" altLang="en-US" sz="40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81198" y="57783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</a:rPr>
              <a:t>短线上攻低位启动，</a:t>
            </a:r>
            <a:r>
              <a:rPr lang="en-US" altLang="zh-CN" sz="1600" dirty="0">
                <a:latin typeface="Noto Sans S Chinese Regular" panose="020B0500000000000000" charset="-122"/>
                <a:ea typeface="Noto Sans S Chinese Regular" panose="020B0500000000000000" charset="-122"/>
              </a:rPr>
              <a:t>B</a:t>
            </a:r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</a:rPr>
              <a:t>点回档金叉</a:t>
            </a:r>
            <a:r>
              <a:rPr lang="en-US" altLang="zh-CN" sz="1600" dirty="0">
                <a:latin typeface="Noto Sans S Chinese Regular" panose="020B0500000000000000" charset="-122"/>
                <a:ea typeface="Noto Sans S Chinese Regular" panose="020B0500000000000000" charset="-122"/>
              </a:rPr>
              <a:t>+</a:t>
            </a:r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</a:rPr>
              <a:t>涨停复制</a:t>
            </a:r>
            <a:endParaRPr lang="en-US" altLang="zh-CN" sz="16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pPr algn="ctr"/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</a:rPr>
              <a:t>红肥绿瘦，资金流入</a:t>
            </a:r>
            <a:endParaRPr lang="zh-CN" altLang="en-US" sz="16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pic>
        <p:nvPicPr>
          <p:cNvPr id="3" name="图片 2" descr="1920_1080 11_16734258156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10160"/>
            <a:ext cx="12181840" cy="6972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PP_MARK_KEY" val="34a5c737-2527-451b-a6cc-313a70f4ce21"/>
  <p:tag name="COMMONDATA" val="eyJoZGlkIjoiNmMwZWZiYmY4MDMwMmJhNTMyNTQ2Mzg2YzlkZTMyYj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WPS 演示</Application>
  <PresentationFormat>宽屏</PresentationFormat>
  <Paragraphs>62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Noto Sans S Chinese Regular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ziggy</cp:lastModifiedBy>
  <cp:revision>221</cp:revision>
  <dcterms:created xsi:type="dcterms:W3CDTF">2019-06-19T02:08:00Z</dcterms:created>
  <dcterms:modified xsi:type="dcterms:W3CDTF">2023-02-08T08:23:06Z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67F8E99CA25843CDBAFD0150A9FB820A</vt:lpwstr>
  </property>
</Properties>
</file>