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42" r:id="rId9"/>
    <p:sldId id="4444" r:id="rId10"/>
    <p:sldId id="4452" r:id="rId11"/>
    <p:sldId id="4454" r:id="rId12"/>
    <p:sldId id="4453" r:id="rId13"/>
    <p:sldId id="4278" r:id="rId14"/>
    <p:sldId id="4272" r:id="rId15"/>
    <p:sldId id="4270" r:id="rId16"/>
    <p:sldId id="4448" r:id="rId17"/>
    <p:sldId id="27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9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12.png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维持慢牛趋势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、国产算力：</a:t>
            </a:r>
            <a:endParaRPr lang="zh-CN" altLang="en-US" sz="2000" dirty="0"/>
          </a:p>
          <a:p>
            <a:r>
              <a:rPr lang="zh-CN" altLang="en-US" sz="2000" dirty="0"/>
              <a:t>据火山引擎官网信息，</a:t>
            </a:r>
            <a:r>
              <a:rPr lang="en-US" altLang="zh-CN" sz="2000" dirty="0"/>
              <a:t>Seedance2.0</a:t>
            </a:r>
            <a:r>
              <a:rPr lang="zh-CN" altLang="en-US" sz="2000" dirty="0"/>
              <a:t>价格公布，包含视频输入是</a:t>
            </a:r>
            <a:r>
              <a:rPr lang="en-US" altLang="zh-CN" sz="2000" dirty="0"/>
              <a:t>28</a:t>
            </a:r>
            <a:r>
              <a:rPr lang="zh-CN" altLang="en-US" sz="2000" dirty="0"/>
              <a:t>元</a:t>
            </a:r>
            <a:r>
              <a:rPr lang="en-US" altLang="zh-CN" sz="2000" dirty="0"/>
              <a:t>/</a:t>
            </a:r>
            <a:r>
              <a:rPr lang="zh-CN" altLang="en-US" sz="2000" dirty="0"/>
              <a:t>百万</a:t>
            </a:r>
            <a:r>
              <a:rPr lang="en-US" altLang="zh-CN" sz="2000" dirty="0"/>
              <a:t>tokens</a:t>
            </a:r>
            <a:r>
              <a:rPr lang="zh-CN" altLang="en-US" sz="2000" dirty="0"/>
              <a:t>，不含视频输入的价格是</a:t>
            </a:r>
            <a:r>
              <a:rPr lang="en-US" altLang="zh-CN" sz="2000" dirty="0"/>
              <a:t>46</a:t>
            </a:r>
            <a:r>
              <a:rPr lang="zh-CN" altLang="en-US" sz="2000" dirty="0"/>
              <a:t>元</a:t>
            </a:r>
            <a:r>
              <a:rPr lang="en-US" altLang="zh-CN" sz="2000" dirty="0"/>
              <a:t>/</a:t>
            </a:r>
            <a:r>
              <a:rPr lang="zh-CN" altLang="en-US" sz="2000" dirty="0"/>
              <a:t>百万</a:t>
            </a:r>
            <a:r>
              <a:rPr lang="en-US" altLang="zh-CN" sz="2000" dirty="0"/>
              <a:t>tokens</a:t>
            </a:r>
            <a:r>
              <a:rPr lang="zh-CN" altLang="en-US" sz="2000" dirty="0"/>
              <a:t>。据悉，在</a:t>
            </a:r>
            <a:r>
              <a:rPr lang="en-US" altLang="zh-CN" sz="2000" dirty="0"/>
              <a:t>Seedance2.0</a:t>
            </a:r>
            <a:r>
              <a:rPr lang="zh-CN" altLang="en-US" sz="2000" dirty="0"/>
              <a:t>生成</a:t>
            </a:r>
            <a:r>
              <a:rPr lang="en-US" altLang="zh-CN" sz="2000" dirty="0"/>
              <a:t>15</a:t>
            </a:r>
            <a:r>
              <a:rPr lang="zh-CN" altLang="en-US" sz="2000" dirty="0"/>
              <a:t>秒视频，需要消耗</a:t>
            </a:r>
            <a:r>
              <a:rPr lang="en-US" altLang="zh-CN" sz="2000" dirty="0"/>
              <a:t>30.888</a:t>
            </a:r>
            <a:r>
              <a:rPr lang="zh-CN" altLang="en-US" sz="2000" dirty="0"/>
              <a:t>万</a:t>
            </a:r>
            <a:r>
              <a:rPr lang="en-US" altLang="zh-CN" sz="2000" dirty="0"/>
              <a:t>tokens</a:t>
            </a:r>
            <a:r>
              <a:rPr lang="zh-CN" altLang="en-US" sz="2000" dirty="0"/>
              <a:t>。这里要提到含视频输入和不含视频输入两种价格下，服务内容的区别。前者指视频编辑，后者指纯生视频，会消耗更多算力，自然价格更高。按照</a:t>
            </a:r>
            <a:r>
              <a:rPr lang="en-US" altLang="zh-CN" sz="2000" dirty="0"/>
              <a:t>46</a:t>
            </a:r>
            <a:r>
              <a:rPr lang="zh-CN" altLang="en-US" sz="2000" dirty="0"/>
              <a:t>元单价计算，单条</a:t>
            </a:r>
            <a:r>
              <a:rPr lang="en-US" altLang="zh-CN" sz="2000" dirty="0"/>
              <a:t>15</a:t>
            </a:r>
            <a:r>
              <a:rPr lang="zh-CN" altLang="en-US" sz="2000" dirty="0"/>
              <a:t>秒视频价格为</a:t>
            </a:r>
            <a:r>
              <a:rPr lang="en-US" altLang="zh-CN" sz="2000" dirty="0"/>
              <a:t>15</a:t>
            </a:r>
            <a:r>
              <a:rPr lang="zh-CN" altLang="en-US" sz="2000" dirty="0"/>
              <a:t>元。也就是一秒</a:t>
            </a:r>
            <a:r>
              <a:rPr lang="en-US" altLang="zh-CN" sz="2000" dirty="0"/>
              <a:t>1</a:t>
            </a:r>
            <a:r>
              <a:rPr lang="zh-CN" altLang="en-US" sz="2000" dirty="0"/>
              <a:t>块钱。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、智能经济：</a:t>
            </a:r>
            <a:endParaRPr lang="zh-CN" altLang="en-US" sz="2000" dirty="0"/>
          </a:p>
          <a:p>
            <a:r>
              <a:rPr lang="en-US" altLang="zh-CN" sz="2000" dirty="0"/>
              <a:t>2026</a:t>
            </a:r>
            <a:r>
              <a:rPr lang="zh-CN" altLang="en-US" sz="2000" dirty="0"/>
              <a:t>年两会正在召开，一个新的经济关键词</a:t>
            </a:r>
            <a:r>
              <a:rPr lang="en-US" altLang="zh-CN" sz="2000" dirty="0"/>
              <a:t>“</a:t>
            </a:r>
            <a:r>
              <a:rPr lang="zh-CN" altLang="en-US" sz="2000" dirty="0"/>
              <a:t>智能经济</a:t>
            </a:r>
            <a:r>
              <a:rPr lang="en-US" altLang="zh-CN" sz="2000" dirty="0"/>
              <a:t>”</a:t>
            </a:r>
            <a:r>
              <a:rPr lang="zh-CN" altLang="en-US" sz="2000" dirty="0"/>
              <a:t>成为关注的焦点。浙江大学中国数字贸易研究院数字营销研究中心主任张夏恒认为，</a:t>
            </a:r>
            <a:r>
              <a:rPr lang="en-US" altLang="zh-CN" sz="2000" dirty="0"/>
              <a:t>“</a:t>
            </a:r>
            <a:r>
              <a:rPr lang="zh-CN" altLang="en-US" sz="2000" dirty="0"/>
              <a:t>十五五</a:t>
            </a:r>
            <a:r>
              <a:rPr lang="en-US" altLang="zh-CN" sz="2000" dirty="0"/>
              <a:t>”</a:t>
            </a:r>
            <a:r>
              <a:rPr lang="zh-CN" altLang="en-US" sz="2000" dirty="0"/>
              <a:t>时期，随着数智技术的突破性发展与深度融合，全球经济将经历一场由数字化向智能化的深刻范式转型，智能经济作为继信息经济、数字经济之后的一种更高级、更精准的经济形态应运而生。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、智能电网：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近日，国家能源局组织召开绿色燃料产业发展专题座谈会，深入研判绿色燃料产业发展前景。会议指出，要充分认识发展绿色燃料产业的重要意义。发展绿色燃料产业有利于替代石油、保障能源安全，有利于降低碳排放、促进绿色发展，有利于促进新能源非电利用和消纳、增强发展新动能，是能源领域新质生产力发展的重要方向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1270" y="666750"/>
            <a:ext cx="9648825" cy="5524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83150" y="77470"/>
            <a:ext cx="3675380" cy="572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两会特辑课堂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00" y="1000125"/>
            <a:ext cx="10287000" cy="48577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1317</Words>
  <Application>WPS 演示</Application>
  <PresentationFormat>宽屏</PresentationFormat>
  <Paragraphs>107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思源黑体 CN Bold</vt:lpstr>
      <vt:lpstr>思源黑体 CN Heavy</vt:lpstr>
      <vt:lpstr>思源黑体 CN Medium</vt:lpstr>
      <vt:lpstr>方正宝黑体 简 Medium</vt:lpstr>
      <vt:lpstr>方正大黑体_GBK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411</cp:revision>
  <dcterms:created xsi:type="dcterms:W3CDTF">2024-06-11T06:30:00Z</dcterms:created>
  <dcterms:modified xsi:type="dcterms:W3CDTF">2026-03-05T00:58:06Z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2052-12.1.0.24657</vt:lpwstr>
  </property>
</Properties>
</file>