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42" r:id="rId9"/>
    <p:sldId id="4444" r:id="rId10"/>
    <p:sldId id="4452" r:id="rId11"/>
    <p:sldId id="4454" r:id="rId12"/>
    <p:sldId id="4453" r:id="rId13"/>
    <p:sldId id="4278" r:id="rId14"/>
    <p:sldId id="270"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17.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9.png"/><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维持慢牛趋势</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a:t>
            </a:r>
            <a:r>
              <a:rPr lang="en-US" altLang="zh-CN" sz="2000" dirty="0"/>
              <a:t>LED</a:t>
            </a:r>
            <a:r>
              <a:rPr lang="zh-CN" altLang="en-US" sz="2000" dirty="0"/>
              <a:t>：</a:t>
            </a:r>
            <a:endParaRPr lang="zh-CN" altLang="en-US" sz="2000" dirty="0"/>
          </a:p>
          <a:p>
            <a:r>
              <a:rPr lang="zh-CN" altLang="en-US" sz="2000" dirty="0"/>
              <a:t>根据</a:t>
            </a:r>
            <a:r>
              <a:rPr lang="en-US" altLang="zh-CN" sz="2000" dirty="0"/>
              <a:t>TrendForce</a:t>
            </a:r>
            <a:r>
              <a:rPr lang="zh-CN" altLang="en-US" sz="2000" dirty="0"/>
              <a:t>集邦咨询最新调查，随着生成式</a:t>
            </a:r>
            <a:r>
              <a:rPr lang="en-US" altLang="zh-CN" sz="2000" dirty="0"/>
              <a:t>AI</a:t>
            </a:r>
            <a:r>
              <a:rPr lang="zh-CN" altLang="en-US" sz="2000" dirty="0"/>
              <a:t>兴起，数据中心对高速传输的需求持续提升，原先应用在机柜内</a:t>
            </a:r>
            <a:r>
              <a:rPr lang="en-US" altLang="zh-CN" sz="2000" dirty="0"/>
              <a:t> (Intra-Rack)</a:t>
            </a:r>
            <a:r>
              <a:rPr lang="zh-CN" altLang="en-US" sz="2000" dirty="0"/>
              <a:t>短距传输的铜缆方案，将在传输密度与节能上面临严峻挑战。</a:t>
            </a:r>
            <a:r>
              <a:rPr lang="en-US" altLang="zh-CN" sz="2000" dirty="0"/>
              <a:t> </a:t>
            </a:r>
            <a:r>
              <a:rPr lang="zh-CN" altLang="en-US" sz="2000" dirty="0"/>
              <a:t>相比之下，</a:t>
            </a:r>
            <a:r>
              <a:rPr lang="en-US" altLang="zh-CN" sz="2000" dirty="0"/>
              <a:t>Micro</a:t>
            </a:r>
            <a:r>
              <a:rPr lang="" altLang="en-US" sz="2000" dirty="0"/>
              <a:t> </a:t>
            </a:r>
            <a:r>
              <a:rPr lang="en-US" altLang="zh-CN" sz="2000" dirty="0"/>
              <a:t>LED</a:t>
            </a:r>
            <a:r>
              <a:rPr lang="" altLang="en-US" sz="2000" dirty="0"/>
              <a:t> </a:t>
            </a:r>
            <a:r>
              <a:rPr lang="en-US" altLang="zh-CN" sz="2000" dirty="0"/>
              <a:t>CPO</a:t>
            </a:r>
            <a:r>
              <a:rPr lang="zh-CN" altLang="en-US" sz="2000" dirty="0"/>
              <a:t>方案的单位传输能耗较低，可大幅降低整体能耗至铜缆方案的</a:t>
            </a:r>
            <a:r>
              <a:rPr lang="en-US" altLang="zh-CN" sz="2000" dirty="0"/>
              <a:t>5%</a:t>
            </a:r>
            <a:r>
              <a:rPr lang="zh-CN" altLang="en-US" sz="2000" dirty="0"/>
              <a:t>，有望凭节能优势成为光互连替代方案。</a:t>
            </a:r>
            <a:endParaRPr lang="zh-CN" altLang="en-US" sz="2000" dirty="0"/>
          </a:p>
          <a:p>
            <a:endParaRPr lang="zh-CN" altLang="en-US" sz="2000" dirty="0"/>
          </a:p>
          <a:p>
            <a:r>
              <a:rPr lang="en-US" altLang="zh-CN" sz="2000" dirty="0"/>
              <a:t>2</a:t>
            </a:r>
            <a:r>
              <a:rPr lang="zh-CN" altLang="en-US" sz="2000" dirty="0"/>
              <a:t>、智能电网：</a:t>
            </a:r>
            <a:endParaRPr lang="zh-CN" altLang="en-US" sz="2000" dirty="0"/>
          </a:p>
          <a:p>
            <a:r>
              <a:rPr lang="zh-CN" altLang="en-US" sz="2000" dirty="0"/>
              <a:t>《政府工作报告》起草组成员、国务院研究室副主任陈昌盛</a:t>
            </a:r>
            <a:r>
              <a:rPr lang="en-US" altLang="zh-CN" sz="2000" dirty="0"/>
              <a:t>3</a:t>
            </a:r>
            <a:r>
              <a:rPr lang="zh-CN" altLang="en-US" sz="2000" dirty="0"/>
              <a:t>月</a:t>
            </a:r>
            <a:r>
              <a:rPr lang="en-US" altLang="zh-CN" sz="2000" dirty="0"/>
              <a:t>5</a:t>
            </a:r>
            <a:r>
              <a:rPr lang="zh-CN" altLang="en-US" sz="2000" dirty="0"/>
              <a:t>日在国新办吹风会上表示，打牢</a:t>
            </a:r>
            <a:r>
              <a:rPr lang="en-US" altLang="zh-CN" sz="2000" dirty="0"/>
              <a:t>AI</a:t>
            </a:r>
            <a:r>
              <a:rPr lang="zh-CN" altLang="en-US" sz="2000" dirty="0"/>
              <a:t>发展的底座。首先要打牢基础设施的底座，现在网上有句话，说</a:t>
            </a:r>
            <a:r>
              <a:rPr lang="en-US" altLang="zh-CN" sz="2000" dirty="0"/>
              <a:t>AI</a:t>
            </a:r>
            <a:r>
              <a:rPr lang="zh-CN" altLang="en-US" sz="2000" dirty="0"/>
              <a:t>的尽头是能源，我们要用好我们国家电网体系的优势，进一步实施建设超大规模的智算集群和算电协同这样的新型基础设施建设。</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r>
              <a:rPr lang="en-US" altLang="zh-CN" sz="2000" dirty="0"/>
              <a:t>3</a:t>
            </a:r>
            <a:r>
              <a:rPr lang="zh-CN" altLang="en-US" sz="2000" dirty="0"/>
              <a:t>、人工智能：</a:t>
            </a:r>
            <a:endParaRPr lang="zh-CN" altLang="en-US" sz="2000" dirty="0"/>
          </a:p>
          <a:p>
            <a:endParaRPr lang="en-US" altLang="zh-CN" sz="2000" dirty="0"/>
          </a:p>
          <a:p>
            <a:r>
              <a:rPr lang="zh-CN" altLang="en-US" sz="2000" dirty="0"/>
              <a:t>十四届全国人大四次会议首场</a:t>
            </a:r>
            <a:r>
              <a:rPr lang="en-US" altLang="zh-CN" sz="2000" dirty="0"/>
              <a:t>“</a:t>
            </a:r>
            <a:r>
              <a:rPr lang="zh-CN" altLang="en-US" sz="2000" dirty="0"/>
              <a:t>部长通道</a:t>
            </a:r>
            <a:r>
              <a:rPr lang="en-US" altLang="zh-CN" sz="2000" dirty="0"/>
              <a:t>”</a:t>
            </a:r>
            <a:r>
              <a:rPr lang="zh-CN" altLang="en-US" sz="2000" dirty="0"/>
              <a:t>集中采访活动</a:t>
            </a:r>
            <a:r>
              <a:rPr lang="en-US" altLang="zh-CN" sz="2000" dirty="0"/>
              <a:t>3</a:t>
            </a:r>
            <a:r>
              <a:rPr lang="zh-CN" altLang="en-US" sz="2000" dirty="0"/>
              <a:t>月</a:t>
            </a:r>
            <a:r>
              <a:rPr lang="en-US" altLang="zh-CN" sz="2000" dirty="0"/>
              <a:t>5</a:t>
            </a:r>
            <a:r>
              <a:rPr lang="zh-CN" altLang="en-US" sz="2000" dirty="0"/>
              <a:t>日举行。工业和信息化部部长李乐成表示，</a:t>
            </a:r>
            <a:r>
              <a:rPr lang="en-US" altLang="zh-CN" sz="2000" dirty="0"/>
              <a:t>“</a:t>
            </a:r>
            <a:r>
              <a:rPr lang="zh-CN" altLang="en-US" sz="2000" dirty="0"/>
              <a:t>人工智能</a:t>
            </a:r>
            <a:r>
              <a:rPr lang="en-US" altLang="zh-CN" sz="2000" dirty="0"/>
              <a:t>+</a:t>
            </a:r>
            <a:r>
              <a:rPr lang="zh-CN" altLang="en-US" sz="2000" dirty="0"/>
              <a:t>制造</a:t>
            </a:r>
            <a:r>
              <a:rPr lang="en-US" altLang="zh-CN" sz="2000" dirty="0"/>
              <a:t>”</a:t>
            </a:r>
            <a:r>
              <a:rPr lang="zh-CN" altLang="en-US" sz="2000" dirty="0"/>
              <a:t>是一个必答题，不是一个选择题。</a:t>
            </a:r>
            <a:r>
              <a:rPr lang="en-US" altLang="zh-CN" sz="2000" dirty="0"/>
              <a:t>“</a:t>
            </a:r>
            <a:r>
              <a:rPr lang="zh-CN" altLang="en-US" sz="2000" dirty="0"/>
              <a:t>今年，我们将大力推动</a:t>
            </a:r>
            <a:r>
              <a:rPr lang="en-US" altLang="zh-CN" sz="2000" dirty="0"/>
              <a:t>”</a:t>
            </a:r>
            <a:r>
              <a:rPr lang="zh-CN" altLang="en-US" sz="2000" dirty="0"/>
              <a:t>人工智能</a:t>
            </a:r>
            <a:r>
              <a:rPr lang="en-US" altLang="zh-CN" sz="2000" dirty="0"/>
              <a:t>+</a:t>
            </a:r>
            <a:r>
              <a:rPr lang="zh-CN" altLang="en-US" sz="2000" dirty="0"/>
              <a:t>制造，制造业的各行各业都要拥抱人工智能，深度挖掘高价值的应用场景，培育一批高水平的典型应用，打造一批特色智能体。</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1271270" y="666750"/>
            <a:ext cx="9648825" cy="5524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83150" y="77470"/>
            <a:ext cx="3675380" cy="572770"/>
          </a:xfrm>
          <a:prstGeom prst="rect">
            <a:avLst/>
          </a:prstGeom>
          <a:noFill/>
        </p:spPr>
        <p:txBody>
          <a:bodyPr wrap="square" rtlCol="0">
            <a:noAutofit/>
          </a:bodyPr>
          <a:lstStyle/>
          <a:p>
            <a:r>
              <a:rPr lang="zh-CN" altLang="en-US" sz="2400" dirty="0">
                <a:solidFill>
                  <a:schemeClr val="bg1"/>
                </a:solidFill>
              </a:rPr>
              <a:t>两会特辑课堂</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952500" y="1000125"/>
            <a:ext cx="10287000" cy="485775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1238</Words>
  <Application>WPS 演示</Application>
  <PresentationFormat>宽屏</PresentationFormat>
  <Paragraphs>103</Paragraphs>
  <Slides>12</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Bold</vt:lpstr>
      <vt:lpstr>思源黑体 CN Heavy</vt:lpstr>
      <vt:lpstr>思源黑体 CN Medium</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412</cp:revision>
  <dcterms:created xsi:type="dcterms:W3CDTF">2024-06-11T06:30:00Z</dcterms:created>
  <dcterms:modified xsi:type="dcterms:W3CDTF">2026-03-06T00:59:25Z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2052-12.1.0.24657</vt:lpwstr>
  </property>
</Properties>
</file>