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42" r:id="rId12"/>
    <p:sldId id="4444" r:id="rId13"/>
    <p:sldId id="4452" r:id="rId14"/>
    <p:sldId id="4454" r:id="rId15"/>
    <p:sldId id="4453" r:id="rId16"/>
    <p:sldId id="427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、绿色电力：</a:t>
            </a:r>
            <a:endParaRPr lang="zh-CN" altLang="en-US" sz="2000" dirty="0"/>
          </a:p>
          <a:p>
            <a:r>
              <a:rPr lang="en-US" altLang="zh-CN" sz="2000" dirty="0"/>
              <a:t>“</a:t>
            </a:r>
            <a:r>
              <a:rPr lang="zh-CN" altLang="en-US" sz="2000" dirty="0"/>
              <a:t>算电协同</a:t>
            </a:r>
            <a:r>
              <a:rPr lang="en-US" altLang="zh-CN" sz="2000" dirty="0"/>
              <a:t>”</a:t>
            </a:r>
            <a:r>
              <a:rPr lang="zh-CN" altLang="en-US" sz="2000" dirty="0"/>
              <a:t>从地方试点、部门政策上升为国家顶层设计：今年的政府工作报告提出，实施超大规模智算集群、算电协同等新基建工程。此外，根据《数据中心绿色低碳发展专项行动计划》明确要求，国家枢纽节点新建数据中心绿电占比超过</a:t>
            </a:r>
            <a:r>
              <a:rPr lang="en-US" altLang="zh-CN" sz="2000" dirty="0"/>
              <a:t>80%</a:t>
            </a:r>
            <a:r>
              <a:rPr lang="zh-CN" altLang="en-US" sz="2000" dirty="0"/>
              <a:t>，将可再生能源利用目标作为节能审查重要内容。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、风电：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据英国商务与贸易部官网于当地时间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10</a:t>
            </a:r>
            <a:r>
              <a:rPr lang="zh-CN" altLang="en-US" sz="2000" dirty="0"/>
              <a:t>日的公告，英国自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</a:t>
            </a:r>
            <a:r>
              <a:rPr lang="zh-CN" altLang="en-US" sz="2000" dirty="0"/>
              <a:t>日起取消</a:t>
            </a:r>
            <a:r>
              <a:rPr lang="en-US" altLang="zh-CN" sz="2000" dirty="0"/>
              <a:t>33</a:t>
            </a:r>
            <a:r>
              <a:rPr lang="zh-CN" altLang="en-US" sz="2000" dirty="0"/>
              <a:t>项风电组件进口关税，叶片、电缆等核心部件税率分别由</a:t>
            </a:r>
            <a:r>
              <a:rPr lang="en-US" altLang="zh-CN" sz="2000" dirty="0"/>
              <a:t>6%</a:t>
            </a:r>
            <a:r>
              <a:rPr lang="zh-CN" altLang="en-US" sz="2000" dirty="0"/>
              <a:t>、</a:t>
            </a:r>
            <a:r>
              <a:rPr lang="en-US" altLang="zh-CN" sz="2000" dirty="0"/>
              <a:t>2%</a:t>
            </a:r>
            <a:r>
              <a:rPr lang="zh-CN" altLang="en-US" sz="2000" dirty="0"/>
              <a:t>降至</a:t>
            </a:r>
            <a:r>
              <a:rPr lang="en-US" altLang="zh-CN" sz="2000" dirty="0"/>
              <a:t>0</a:t>
            </a:r>
            <a:r>
              <a:rPr lang="zh-CN" altLang="en-US" sz="2000" dirty="0"/>
              <a:t>，旨在释放</a:t>
            </a:r>
            <a:r>
              <a:rPr lang="en-US" altLang="zh-CN" sz="2000" dirty="0"/>
              <a:t>220</a:t>
            </a:r>
            <a:r>
              <a:rPr lang="zh-CN" altLang="en-US" sz="2000" dirty="0"/>
              <a:t>亿英镑（折合人民币近</a:t>
            </a:r>
            <a:r>
              <a:rPr lang="en-US" altLang="zh-CN" sz="2000" dirty="0"/>
              <a:t>2024</a:t>
            </a:r>
            <a:r>
              <a:rPr lang="zh-CN" altLang="en-US" sz="2000" dirty="0"/>
              <a:t>亿元）投资。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、可控核聚变：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记者从中国广核集团有限公司方面获悉，</a:t>
            </a:r>
            <a:r>
              <a:rPr lang="en-US" altLang="zh-CN" sz="2000" dirty="0"/>
              <a:t>3</a:t>
            </a:r>
            <a:r>
              <a:rPr lang="zh-CN" altLang="en-US" sz="2000" dirty="0"/>
              <a:t>月</a:t>
            </a:r>
            <a:r>
              <a:rPr lang="en-US" altLang="zh-CN" sz="2000" dirty="0"/>
              <a:t>12</a:t>
            </a:r>
            <a:r>
              <a:rPr lang="zh-CN" altLang="en-US" sz="2000" dirty="0"/>
              <a:t>日</a:t>
            </a:r>
            <a:r>
              <a:rPr lang="en-US" altLang="zh-CN" sz="2000" dirty="0"/>
              <a:t>17</a:t>
            </a:r>
            <a:r>
              <a:rPr lang="zh-CN" altLang="en-US" sz="2000" dirty="0"/>
              <a:t>时</a:t>
            </a:r>
            <a:r>
              <a:rPr lang="en-US" altLang="zh-CN" sz="2000" dirty="0"/>
              <a:t>28</a:t>
            </a:r>
            <a:r>
              <a:rPr lang="zh-CN" altLang="en-US" sz="2000" dirty="0"/>
              <a:t>分，长三角地区首台</a:t>
            </a:r>
            <a:r>
              <a:rPr lang="en-US" altLang="zh-CN" sz="2000" dirty="0"/>
              <a:t>“</a:t>
            </a:r>
            <a:r>
              <a:rPr lang="zh-CN" altLang="en-US" sz="2000" dirty="0"/>
              <a:t>华龙一号</a:t>
            </a:r>
            <a:r>
              <a:rPr lang="en-US" altLang="zh-CN" sz="2000" dirty="0"/>
              <a:t>”</a:t>
            </a:r>
            <a:r>
              <a:rPr lang="zh-CN" altLang="en-US" sz="2000" dirty="0"/>
              <a:t>核电机组</a:t>
            </a:r>
            <a:r>
              <a:rPr lang="en-US" altLang="zh-CN" sz="2000" dirty="0"/>
              <a:t>——</a:t>
            </a:r>
            <a:r>
              <a:rPr lang="zh-CN" altLang="en-US" sz="2000" dirty="0"/>
              <a:t>中广核浙江三澳核电项目</a:t>
            </a:r>
            <a:r>
              <a:rPr lang="en-US" altLang="zh-CN" sz="2000" dirty="0"/>
              <a:t>1</a:t>
            </a:r>
            <a:r>
              <a:rPr lang="zh-CN" altLang="en-US" sz="2000" dirty="0"/>
              <a:t>号机组首次并网成功，发出第一度电，标志着该机组正式具备向电网输入电力的能力，向着正式投产目标迈出关键一步。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937895"/>
            <a:ext cx="101060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WPS 演示</Application>
  <PresentationFormat>宽屏</PresentationFormat>
  <Paragraphs>110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419</cp:revision>
  <dcterms:created xsi:type="dcterms:W3CDTF">2024-06-11T06:30:00Z</dcterms:created>
  <dcterms:modified xsi:type="dcterms:W3CDTF">2026-03-13T00:53:24Z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