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57" r:id="rId11"/>
    <p:sldId id="4442" r:id="rId12"/>
    <p:sldId id="4444" r:id="rId13"/>
    <p:sldId id="4452" r:id="rId14"/>
    <p:sldId id="4454" r:id="rId15"/>
    <p:sldId id="4453" r:id="rId16"/>
    <p:sldId id="4278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76275"/>
            <a:ext cx="96488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90245"/>
            <a:ext cx="96774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、化肥：</a:t>
            </a:r>
            <a:endParaRPr lang="zh-CN" altLang="en-US" sz="2000" dirty="0"/>
          </a:p>
          <a:p>
            <a:r>
              <a:rPr lang="zh-CN" altLang="en-US" sz="2000" dirty="0"/>
              <a:t>中东地缘冲突已成为影响全球大宗商品供应链的关键变量，不仅国际石油、天然气等能源价格飙升，化肥供应链也受到明显冲击。据悉，全球近</a:t>
            </a:r>
            <a:r>
              <a:rPr lang="en-US" altLang="zh-CN" sz="2000" dirty="0"/>
              <a:t>1/3</a:t>
            </a:r>
            <a:r>
              <a:rPr lang="zh-CN" altLang="en-US" sz="2000" dirty="0"/>
              <a:t>的尿素出口量、</a:t>
            </a:r>
            <a:r>
              <a:rPr lang="en-US" altLang="zh-CN" sz="2000" dirty="0"/>
              <a:t>44%</a:t>
            </a:r>
            <a:r>
              <a:rPr lang="zh-CN" altLang="en-US" sz="2000" dirty="0"/>
              <a:t>的硫磺出口量以及近</a:t>
            </a:r>
            <a:r>
              <a:rPr lang="en-US" altLang="zh-CN" sz="2000" dirty="0"/>
              <a:t>1/5</a:t>
            </a:r>
            <a:r>
              <a:rPr lang="zh-CN" altLang="en-US" sz="2000" dirty="0"/>
              <a:t>的氨出口量，均运经或产自霍尔木兹海峡西侧国家。这条水道的畅通与否，直接关系到全球化肥产业，进而牵动粮食安全。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、核聚变：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据国家原子能机构官网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12</a:t>
            </a:r>
            <a:r>
              <a:rPr lang="zh-CN" altLang="en-US" sz="2000" dirty="0"/>
              <a:t>日发布的信息，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10</a:t>
            </a:r>
            <a:r>
              <a:rPr lang="zh-CN" altLang="en-US" sz="2000" dirty="0"/>
              <a:t>日，在法国巴黎举行的第二届核能峰会上，中国宣布加入《三倍核能宣言》。《三倍核能宣言》由法国等</a:t>
            </a:r>
            <a:r>
              <a:rPr lang="en-US" altLang="zh-CN" sz="2000" dirty="0"/>
              <a:t>22</a:t>
            </a:r>
            <a:r>
              <a:rPr lang="zh-CN" altLang="en-US" sz="2000" dirty="0"/>
              <a:t>个国家共同发起，核心目标是到</a:t>
            </a:r>
            <a:r>
              <a:rPr lang="en-US" altLang="zh-CN" sz="2000" dirty="0"/>
              <a:t>2050</a:t>
            </a:r>
            <a:r>
              <a:rPr lang="zh-CN" altLang="en-US" sz="2000" dirty="0"/>
              <a:t>年将全球核能装机增至</a:t>
            </a:r>
            <a:r>
              <a:rPr lang="en-US" altLang="zh-CN" sz="2000" dirty="0"/>
              <a:t>2020</a:t>
            </a:r>
            <a:r>
              <a:rPr lang="zh-CN" altLang="en-US" sz="2000" dirty="0"/>
              <a:t>年的三倍，以助力实现本世纪中叶左右全球净零排放，以及《巴黎协定》提出的全球温控目标。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眼镜：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14</a:t>
            </a:r>
            <a:r>
              <a:rPr lang="zh-CN" altLang="en-US" sz="2000" dirty="0"/>
              <a:t>日，千问</a:t>
            </a:r>
            <a:r>
              <a:rPr lang="en-US" altLang="zh-CN" sz="2000" dirty="0"/>
              <a:t>AI</a:t>
            </a:r>
            <a:r>
              <a:rPr lang="zh-CN" altLang="en-US" sz="2000" dirty="0"/>
              <a:t>眼镜在</a:t>
            </a:r>
            <a:r>
              <a:rPr lang="en-US" altLang="zh-CN" sz="2000" dirty="0"/>
              <a:t>AWE 2026</a:t>
            </a:r>
            <a:r>
              <a:rPr lang="zh-CN" altLang="en-US" sz="2000" dirty="0"/>
              <a:t>期间举办的国内首场产品发布会上，阿里巴巴千问</a:t>
            </a:r>
            <a:r>
              <a:rPr lang="en-US" altLang="zh-CN" sz="2000" dirty="0"/>
              <a:t>C</a:t>
            </a:r>
            <a:r>
              <a:rPr lang="zh-CN" altLang="en-US" sz="2000" dirty="0"/>
              <a:t>端事业群</a:t>
            </a:r>
            <a:r>
              <a:rPr lang="en-US" altLang="zh-CN" sz="2000" dirty="0"/>
              <a:t>AI</a:t>
            </a:r>
            <a:r>
              <a:rPr lang="zh-CN" altLang="en-US" sz="2000" dirty="0"/>
              <a:t>硬件产品负责人吴建军介绍，千问</a:t>
            </a:r>
            <a:r>
              <a:rPr lang="en-US" altLang="zh-CN" sz="2000" dirty="0"/>
              <a:t>AI</a:t>
            </a:r>
            <a:r>
              <a:rPr lang="zh-CN" altLang="en-US" sz="2000" dirty="0"/>
              <a:t>眼镜</a:t>
            </a:r>
            <a:r>
              <a:rPr lang="en-US" altLang="zh-CN" sz="2000" dirty="0"/>
              <a:t>G1</a:t>
            </a:r>
            <a:r>
              <a:rPr lang="zh-CN" altLang="en-US" sz="2000" dirty="0"/>
              <a:t>已经上市，配备顶级硬件配置，未来也将接入更多</a:t>
            </a:r>
            <a:r>
              <a:rPr lang="en-US" altLang="zh-CN" sz="2000" dirty="0"/>
              <a:t>AI</a:t>
            </a:r>
            <a:r>
              <a:rPr lang="zh-CN" altLang="en-US" sz="2000" dirty="0"/>
              <a:t>办事能力，做到</a:t>
            </a:r>
            <a:r>
              <a:rPr lang="en-US" altLang="zh-CN" sz="2000" dirty="0"/>
              <a:t>“</a:t>
            </a:r>
            <a:r>
              <a:rPr lang="zh-CN" altLang="en-US" sz="2000" dirty="0"/>
              <a:t>回答聪明、办事靠谱、时尚好看、功能强大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战略意义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890270"/>
            <a:ext cx="1068705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937895"/>
            <a:ext cx="101060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WPS 演示</Application>
  <PresentationFormat>宽屏</PresentationFormat>
  <Paragraphs>111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420</cp:revision>
  <dcterms:created xsi:type="dcterms:W3CDTF">2024-06-11T06:30:00Z</dcterms:created>
  <dcterms:modified xsi:type="dcterms:W3CDTF">2026-03-16T00:40:22Z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