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37" r:id="rId6"/>
    <p:sldId id="4391" r:id="rId7"/>
    <p:sldId id="4440" r:id="rId8"/>
    <p:sldId id="4375" r:id="rId9"/>
    <p:sldId id="4377" r:id="rId10"/>
    <p:sldId id="4459" r:id="rId11"/>
    <p:sldId id="4376" r:id="rId12"/>
    <p:sldId id="4424" r:id="rId13"/>
    <p:sldId id="4457" r:id="rId14"/>
    <p:sldId id="4357" r:id="rId15"/>
    <p:sldId id="4272" r:id="rId16"/>
    <p:sldId id="4270" r:id="rId17"/>
    <p:sldId id="4278" r:id="rId18"/>
    <p:sldId id="4339" r:id="rId19"/>
    <p:sldId id="4269" r:id="rId20"/>
    <p:sldId id="4271" r:id="rId21"/>
    <p:sldId id="1341" r:id="rId22"/>
    <p:sldId id="4241" r:id="rId23"/>
    <p:sldId id="4260" r:id="rId24"/>
    <p:sldId id="4261" r:id="rId25"/>
    <p:sldId id="270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9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6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20.png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春季躁动、创新牛科技牛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581660" y="254635"/>
            <a:ext cx="11128375" cy="60223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612140" y="280670"/>
            <a:ext cx="11022330" cy="6196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095375" y="709930"/>
            <a:ext cx="10482580" cy="54387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83" y="819509"/>
            <a:ext cx="11536392" cy="5331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7109" y="155276"/>
            <a:ext cx="37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四大战法叠加四线开花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庄散博弈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5303" y="1208405"/>
            <a:ext cx="789404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庄散博弈</a:t>
            </a:r>
            <a:r>
              <a:rPr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：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将个股资金流分为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种档次，盘中分类并计算出这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类不同档次资金的买卖力度和方向，方便用户看出股票的主力类型及买卖方向。</a:t>
            </a:r>
            <a:endParaRPr lang="en-US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红色线（皇帝）：代表特大单净额   黄色线（官员）：代表大单净额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蓝色线（地主）：代表中单净额      绿色线（农民）：代表小单净额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0" y="3207356"/>
            <a:ext cx="7894040" cy="24065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、三板斧：科技方向（阿里概念、腾讯概念、</a:t>
            </a:r>
            <a:r>
              <a:rPr lang="en-US" altLang="zh-CN" sz="2400" dirty="0"/>
              <a:t>DeepSeek</a:t>
            </a:r>
            <a:r>
              <a:rPr lang="zh-CN" altLang="en-US" sz="2400" dirty="0"/>
              <a:t>概念、机器人、云计算、</a:t>
            </a:r>
            <a:r>
              <a:rPr lang="en-US" altLang="zh-CN" sz="2400" dirty="0"/>
              <a:t>AI</a:t>
            </a:r>
            <a:r>
              <a:rPr lang="zh-CN" altLang="en-US" sz="2400" dirty="0"/>
              <a:t>政务、</a:t>
            </a:r>
            <a:r>
              <a:rPr lang="en-US" altLang="zh-CN" sz="2400" dirty="0"/>
              <a:t>AI</a:t>
            </a:r>
            <a:r>
              <a:rPr lang="zh-CN" altLang="en-US" sz="2400" dirty="0"/>
              <a:t>眼镜、智能驾驶、国产算力、芯片半导体、固态电池</a:t>
            </a:r>
            <a:r>
              <a:rPr lang="zh-CN" altLang="en-US" sz="2400" dirty="0"/>
              <a:t>）的上升回档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3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4</a:t>
            </a:r>
            <a:r>
              <a:rPr lang="zh-CN" altLang="en-US" sz="2400" dirty="0"/>
              <a:t>、中央经济会议定调两大核心方向（</a:t>
            </a:r>
            <a:r>
              <a:rPr lang="en-US" altLang="zh-CN" sz="2400" dirty="0"/>
              <a:t>2025</a:t>
            </a:r>
            <a:r>
              <a:rPr lang="zh-CN" altLang="en-US" sz="2400" dirty="0"/>
              <a:t>年）：</a:t>
            </a:r>
            <a:endParaRPr lang="zh-CN" altLang="en-US" sz="2400" dirty="0"/>
          </a:p>
          <a:p>
            <a:r>
              <a:rPr lang="en-US" altLang="zh-CN" sz="2400" dirty="0"/>
              <a:t>                         </a:t>
            </a:r>
            <a:r>
              <a:rPr lang="zh-CN" altLang="en-US" sz="2400" dirty="0">
                <a:solidFill>
                  <a:srgbClr val="FF0000"/>
                </a:solidFill>
              </a:rPr>
              <a:t>扩内需、科技创新引领新质生产力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2" y="1572776"/>
            <a:ext cx="42787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战法选股步骤（普通）：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③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④</a:t>
            </a:r>
            <a:r>
              <a:rPr lang="zh-CN" altLang="en-US" sz="2000" b="1" dirty="0"/>
              <a:t>得到全市场当日主力最青睐的个股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优点：全市场个股一览无遗</a:t>
            </a:r>
            <a:br>
              <a:rPr lang="en-US" altLang="zh-CN" sz="2000" b="1" dirty="0"/>
            </a:br>
            <a:r>
              <a:rPr lang="zh-CN" altLang="en-US" sz="2000" b="1" dirty="0"/>
              <a:t>缺点：个股太多，无从下手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212" y="733053"/>
            <a:ext cx="5242472" cy="5499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1" y="1572776"/>
            <a:ext cx="47485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战法选股步骤（强化）：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盘中选择强势板块（消息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预判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看好）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③勾选“四线开花”筛选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④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⑤得到板块当日主力最青睐的个股</a:t>
            </a:r>
            <a:br>
              <a:rPr lang="en-US" altLang="zh-CN" sz="2000" b="1" dirty="0"/>
            </a:br>
            <a:endParaRPr lang="en-US" altLang="zh-CN" sz="2000" b="1" dirty="0"/>
          </a:p>
          <a:p>
            <a:r>
              <a:rPr lang="zh-CN" altLang="en-US" sz="2000" b="1" dirty="0"/>
              <a:t>优点：更加精准，便于捕捉主力小动向</a:t>
            </a:r>
            <a:endParaRPr lang="en-US" altLang="zh-CN" sz="2000" b="1" dirty="0"/>
          </a:p>
          <a:p>
            <a:r>
              <a:rPr lang="zh-CN" altLang="en-US" sz="2000" b="1" dirty="0"/>
              <a:t>缺点：板块容易判断错误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039" y="767865"/>
            <a:ext cx="5204407" cy="55138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19905" y="198120"/>
            <a:ext cx="512000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总理工作报告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今年重点工作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775" y="967105"/>
            <a:ext cx="10894060" cy="507873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zh-CN" sz="1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财政：赤字率拟按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4%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左右安排，赤字规模比上年增加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政府投资：拟安排地方政府专项债券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4.4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亿元。合计新增政府债务总规模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11.86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2.9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特别国债：拟发行超长期特别国债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1.3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亿元。拟发行特别国债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消费：实施提振消费专项行动。安排超长期特别国债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亿元支持消费品以旧换新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新质生产力：推动商业航天、低空经济等新兴产业安全健康发展。培育生物制造、量子科技、具身智能、</a:t>
            </a:r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6G</a:t>
            </a:r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等未来产业。加快制造业数字化转型。大力发展智能网联新能源汽车、人工智能手机和电脑、智能机器人等新一代智能终端以及智能制造装备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教育：扩大高中阶段教育学位供给，逐步推行免费学前教育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市场环境：落实解决拖欠企业账款问题长效机制。开展规范涉企执法专项行动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开放：推动互联网、文化等领域有序开放，扩大电信、医疗、教育等领域开放试点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住房：持续用力推动房地产市场止跌回稳。加力实施城中村和危旧房改造。推进收购存量商品房。继续做好保交房工作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乡村振兴：深入实施种业振兴行动。启动中央统筹下的粮食产销区省际横向利益补偿，加大对产粮大县支持。拓宽农民增收渠道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城镇化：推动将符合条件的农业转移人口纳入住房保障体系。持续推进城市更新和城镇老旧小区改造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生态：健全绿色消费激励机制，推动形成绿色低碳的生产方式和生活方式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就业：拓宽高校毕业生等青年就业创业渠道。加强灵活就业和新就业形态劳动者权益保障。提高技能人才待遇水平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医疗卫生：优化药品集采政策，强化质量评估和监管。居民医保和基本公共卫生服务经费人均财政补助标准分别再提高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元和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社会保障：城乡居民基础养老金最低标准再提高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元。制定促进生育政策，发放育儿补贴</a:t>
            </a:r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、大消费：</a:t>
            </a:r>
            <a:endParaRPr lang="zh-CN" altLang="en-US" sz="2000" dirty="0"/>
          </a:p>
          <a:p>
            <a:r>
              <a:rPr lang="zh-CN" altLang="en-US" sz="2000" dirty="0"/>
              <a:t>中办、国办近日印发《提振消费专项行动方案》。行动方案部署了</a:t>
            </a:r>
            <a:r>
              <a:rPr lang="en-US" altLang="zh-CN" sz="2000" dirty="0"/>
              <a:t>8</a:t>
            </a:r>
            <a:r>
              <a:rPr lang="zh-CN" altLang="en-US" sz="2000" dirty="0"/>
              <a:t>方面</a:t>
            </a:r>
            <a:r>
              <a:rPr lang="en-US" altLang="zh-CN" sz="2000" dirty="0"/>
              <a:t>30</a:t>
            </a:r>
            <a:r>
              <a:rPr lang="zh-CN" altLang="en-US" sz="2000" dirty="0"/>
              <a:t>项重点任务，包括城乡居民增收促进行动、消费能力保障支持行动、服务消费提质惠民行动、大宗消费更新升级行动、消费品质提升行动、消费环境改善提升行动、限制措施清理优化行动、完善支持政策。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r>
              <a:rPr lang="zh-CN" altLang="en-US" sz="2000" dirty="0"/>
              <a:t>近日，国家网信办等四部门联合发布《人工智能生成合成内容标识办法》，自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日起施行。国家互联网信息办公室有关负责人表示，《标识办法》旨在促进人工智能健康发展，规范人工智能生成合成内容标识，保护公民、法人和其他组织合法权益，维护社会公共利益。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游戏：</a:t>
            </a:r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日，米哈游创始人蔡浩宇创立的</a:t>
            </a:r>
            <a:r>
              <a:rPr lang="en-US" altLang="zh-CN" sz="2000" dirty="0"/>
              <a:t>AI</a:t>
            </a:r>
            <a:r>
              <a:rPr lang="zh-CN" altLang="en-US" sz="2000" dirty="0"/>
              <a:t>公司</a:t>
            </a:r>
            <a:r>
              <a:rPr lang="en-US" altLang="zh-CN" sz="2000" dirty="0"/>
              <a:t>Anuttacon</a:t>
            </a:r>
            <a:r>
              <a:rPr lang="zh-CN" altLang="en-US" sz="2000" dirty="0"/>
              <a:t>，</a:t>
            </a:r>
            <a:r>
              <a:rPr lang="en-US" altLang="zh-CN" sz="2000" dirty="0"/>
              <a:t>3.15</a:t>
            </a:r>
            <a:r>
              <a:rPr lang="zh-CN" altLang="en-US" sz="2000" dirty="0"/>
              <a:t>在</a:t>
            </a:r>
            <a:r>
              <a:rPr lang="en-US" altLang="zh-CN" sz="2000" dirty="0"/>
              <a:t>X</a:t>
            </a:r>
            <a:r>
              <a:rPr lang="zh-CN" altLang="en-US" sz="2000" dirty="0"/>
              <a:t>平台发布首款新游《</a:t>
            </a:r>
            <a:r>
              <a:rPr lang="en-US" altLang="zh-CN" sz="2000" dirty="0"/>
              <a:t>Whispers From TheStar</a:t>
            </a:r>
            <a:r>
              <a:rPr lang="zh-CN" altLang="en-US" sz="2000" dirty="0"/>
              <a:t>》预告片，并在海外开启封闭测试招募，这是一款以</a:t>
            </a:r>
            <a:r>
              <a:rPr lang="en-US" altLang="zh-CN" sz="2000" dirty="0"/>
              <a:t> AI </a:t>
            </a:r>
            <a:r>
              <a:rPr lang="zh-CN" altLang="en-US" sz="2000" dirty="0"/>
              <a:t>智能体语音交互为核心的太空生存游戏。</a:t>
            </a:r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17~21</a:t>
            </a:r>
            <a:r>
              <a:rPr lang="zh-CN" altLang="en-US" sz="2000" dirty="0"/>
              <a:t>日即将在旧金山召开的</a:t>
            </a:r>
            <a:r>
              <a:rPr lang="en-US" altLang="zh-CN" sz="2000" dirty="0"/>
              <a:t>GDC2025</a:t>
            </a:r>
            <a:r>
              <a:rPr lang="zh-CN" altLang="en-US" sz="2000" dirty="0"/>
              <a:t>全球游戏开发者大会，全球游戏开发者大会被誉为游戏界春晚，或将发布</a:t>
            </a:r>
            <a:r>
              <a:rPr lang="en-US" altLang="zh-CN" sz="2000" dirty="0"/>
              <a:t>AI</a:t>
            </a:r>
            <a:r>
              <a:rPr lang="zh-CN" altLang="en-US" sz="2000" dirty="0"/>
              <a:t>游戏的相关重磅内容。</a:t>
            </a:r>
            <a:r>
              <a:rPr lang="en-US" altLang="zh-CN" sz="2000" dirty="0"/>
              <a:t> </a:t>
            </a:r>
            <a:r>
              <a:rPr lang="zh-CN" altLang="en-US" sz="2000" dirty="0"/>
              <a:t>参会厂商包括微软、谷歌、英伟达、</a:t>
            </a:r>
            <a:r>
              <a:rPr lang="en-US" altLang="zh-CN" sz="2000" dirty="0"/>
              <a:t>Meta</a:t>
            </a:r>
            <a:r>
              <a:rPr lang="zh-CN" altLang="en-US" sz="2000" dirty="0"/>
              <a:t>、腾讯、网易等，</a:t>
            </a:r>
            <a:r>
              <a:rPr lang="en-US" altLang="zh-CN" sz="2000" dirty="0"/>
              <a:t>AI</a:t>
            </a:r>
            <a:r>
              <a:rPr lang="zh-CN" altLang="en-US" sz="2000" dirty="0"/>
              <a:t>应用，游戏行业有望率先受益。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、存储芯片：</a:t>
            </a:r>
            <a:endParaRPr lang="zh-CN" altLang="en-US" sz="2000" dirty="0"/>
          </a:p>
          <a:p>
            <a:r>
              <a:rPr lang="zh-CN" altLang="en-US" sz="2000" dirty="0"/>
              <a:t>全球知名的存储产品供应商闪迪（</a:t>
            </a:r>
            <a:r>
              <a:rPr lang="en-US" altLang="zh-CN" sz="2000" dirty="0"/>
              <a:t>SanDisk</a:t>
            </a:r>
            <a:r>
              <a:rPr lang="zh-CN" altLang="en-US" sz="2000" dirty="0"/>
              <a:t>）发予客户的涨价函披露。据称，闪迪将于今年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日开始实施涨价，涨幅将超</a:t>
            </a:r>
            <a:r>
              <a:rPr lang="en-US" altLang="zh-CN" sz="2000" dirty="0"/>
              <a:t>10%</a:t>
            </a:r>
            <a:r>
              <a:rPr lang="zh-CN" altLang="en-US" sz="2000" dirty="0"/>
              <a:t>，该举措适用于所有面向渠道和消费类产品。不仅如此，闪迪还预告将继续进行频繁的定价审查，预计在接下来的季度还会有额外的涨幅。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7565" y="723900"/>
            <a:ext cx="10517505" cy="4833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、国产算力、云计算：</a:t>
            </a:r>
            <a:endParaRPr lang="zh-CN" altLang="en-US" sz="2000" dirty="0"/>
          </a:p>
          <a:p>
            <a:r>
              <a:rPr lang="zh-CN" altLang="en-US" sz="2000" dirty="0"/>
              <a:t>三大运营商全部接入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模型，阿里、腾讯、华为等巨头</a:t>
            </a:r>
            <a:r>
              <a:rPr lang="en-US" altLang="zh-CN" sz="2000" dirty="0"/>
              <a:t>AI</a:t>
            </a:r>
            <a:r>
              <a:rPr lang="zh-CN" altLang="en-US" sz="2000" dirty="0"/>
              <a:t>获新进展，</a:t>
            </a:r>
            <a:r>
              <a:rPr lang="en-US" altLang="zh-CN" sz="2000" dirty="0"/>
              <a:t>AI</a:t>
            </a:r>
            <a:r>
              <a:rPr lang="zh-CN" altLang="en-US" sz="2000" dirty="0"/>
              <a:t>云计算资本开支或将逐步提升。根据公开消息，苹果或将携手阿里巴巴开发国行版</a:t>
            </a:r>
            <a:r>
              <a:rPr lang="en-US" altLang="zh-CN" sz="2000" dirty="0"/>
              <a:t>iPhone AI</a:t>
            </a:r>
            <a:r>
              <a:rPr lang="zh-CN" altLang="en-US" sz="2000" dirty="0"/>
              <a:t>功能；腾讯</a:t>
            </a:r>
            <a:r>
              <a:rPr lang="en-US" altLang="zh-CN" sz="2000" dirty="0"/>
              <a:t>AI</a:t>
            </a:r>
            <a:r>
              <a:rPr lang="zh-CN" altLang="en-US" sz="2000" dirty="0"/>
              <a:t>助手</a:t>
            </a:r>
            <a:r>
              <a:rPr lang="en-US" altLang="zh-CN" sz="2000" dirty="0"/>
              <a:t>“</a:t>
            </a:r>
            <a:r>
              <a:rPr lang="zh-CN" altLang="en-US" sz="2000" dirty="0"/>
              <a:t>腾讯元宝</a:t>
            </a:r>
            <a:r>
              <a:rPr lang="en-US" altLang="zh-CN" sz="2000" dirty="0"/>
              <a:t>”</a:t>
            </a:r>
            <a:r>
              <a:rPr lang="zh-CN" altLang="en-US" sz="2000" dirty="0"/>
              <a:t>于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13</a:t>
            </a:r>
            <a:r>
              <a:rPr lang="zh-CN" altLang="en-US" sz="2000" dirty="0"/>
              <a:t>日正式接入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满血版模型，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15</a:t>
            </a:r>
            <a:r>
              <a:rPr lang="zh-CN" altLang="en-US" sz="2000" dirty="0"/>
              <a:t>日，根据公开信息，微信正在灰测接入</a:t>
            </a:r>
            <a:r>
              <a:rPr lang="en-US" altLang="zh-CN" sz="2000" dirty="0"/>
              <a:t>DeepSeek R1</a:t>
            </a:r>
            <a:r>
              <a:rPr lang="zh-CN" altLang="en-US" sz="2000" dirty="0"/>
              <a:t>模型，部分用户已经可以内测相关</a:t>
            </a:r>
            <a:r>
              <a:rPr lang="en-US" altLang="zh-CN" sz="2000" dirty="0"/>
              <a:t>AI</a:t>
            </a:r>
            <a:r>
              <a:rPr lang="zh-CN" altLang="en-US" sz="2000" dirty="0"/>
              <a:t>搜索功能；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2</a:t>
            </a:r>
            <a:r>
              <a:rPr lang="zh-CN" altLang="en-US" sz="2000" dirty="0"/>
              <a:t>月</a:t>
            </a:r>
            <a:r>
              <a:rPr lang="en-US" altLang="zh-CN" sz="2000" dirty="0"/>
              <a:t>12</a:t>
            </a:r>
            <a:r>
              <a:rPr lang="zh-CN" altLang="en-US" sz="2000" dirty="0"/>
              <a:t>日，华为云宣布正式上线</a:t>
            </a:r>
            <a:r>
              <a:rPr lang="en-US" altLang="zh-CN" sz="2000" dirty="0"/>
              <a:t>DeepSeek V3/R1 671B“</a:t>
            </a:r>
            <a:r>
              <a:rPr lang="zh-CN" altLang="en-US" sz="2000" dirty="0"/>
              <a:t>满血版</a:t>
            </a:r>
            <a:r>
              <a:rPr lang="en-US" altLang="zh-CN" sz="2000" dirty="0"/>
              <a:t>”</a:t>
            </a:r>
            <a:r>
              <a:rPr lang="zh-CN" altLang="en-US" sz="2000" dirty="0"/>
              <a:t>大模型。</a:t>
            </a:r>
            <a:endParaRPr lang="zh-CN" altLang="en-US" sz="2000" dirty="0"/>
          </a:p>
          <a:p>
            <a:r>
              <a:rPr lang="zh-CN" altLang="en-US" sz="2000" dirty="0"/>
              <a:t>创新牛、科技牛正式启航</a:t>
            </a:r>
            <a:endParaRPr lang="zh-CN" altLang="en-US" sz="2000" dirty="0"/>
          </a:p>
          <a:p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黄仁勋：</a:t>
            </a:r>
            <a:r>
              <a:rPr lang="en-US" altLang="zh-CN" sz="2000" dirty="0"/>
              <a:t>AI</a:t>
            </a:r>
            <a:r>
              <a:rPr lang="zh-CN" altLang="en-US" sz="2000" dirty="0"/>
              <a:t>正掀起科学革命</a:t>
            </a:r>
            <a:r>
              <a:rPr lang="en-US" altLang="zh-CN" sz="2000" dirty="0"/>
              <a:t> </a:t>
            </a:r>
            <a:r>
              <a:rPr lang="zh-CN" altLang="en-US" sz="2000" dirty="0"/>
              <a:t>机器人时代正在到来；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全球巨头投资入局：华为、宁德时代、特斯拉、英伟达、微软纷纷巨资投资机器人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宇树机器人性能持续加速突破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关注热点板块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3455" y="960120"/>
            <a:ext cx="10753725" cy="5151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</a:t>
            </a:r>
            <a:r>
              <a:rPr lang="en-US" altLang="zh-CN" sz="2000" dirty="0"/>
              <a:t>DeepSeek</a:t>
            </a:r>
            <a:r>
              <a:rPr lang="zh-CN" altLang="en-US" sz="2000" dirty="0"/>
              <a:t>产业链：</a:t>
            </a:r>
            <a:endParaRPr lang="zh-CN" altLang="en-US" sz="2000" dirty="0"/>
          </a:p>
          <a:p>
            <a:r>
              <a:rPr lang="zh-CN" altLang="en-US" sz="2000" dirty="0"/>
              <a:t>微信搜一搜在调用混元大模型丰富</a:t>
            </a:r>
            <a:r>
              <a:rPr lang="en-US" altLang="zh-CN" sz="2000" dirty="0"/>
              <a:t> AI </a:t>
            </a:r>
            <a:r>
              <a:rPr lang="zh-CN" altLang="en-US" sz="2000" dirty="0"/>
              <a:t>搜索的同时，近日正式灰度测试接入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。被灰度到的用户，可在对话框顶部搜索入口，看到</a:t>
            </a:r>
            <a:r>
              <a:rPr lang="en-US" altLang="zh-CN" sz="2000" dirty="0"/>
              <a:t>“AI</a:t>
            </a:r>
            <a:r>
              <a:rPr lang="zh-CN" altLang="en-US" sz="2000" dirty="0"/>
              <a:t>搜索</a:t>
            </a:r>
            <a:r>
              <a:rPr lang="en-US" altLang="zh-CN" sz="2000" dirty="0"/>
              <a:t>”</a:t>
            </a:r>
            <a:r>
              <a:rPr lang="zh-CN" altLang="en-US" sz="2000" dirty="0"/>
              <a:t>字样，点击进入后，可免费使用</a:t>
            </a:r>
            <a:r>
              <a:rPr lang="en-US" altLang="zh-CN" sz="2000" dirty="0"/>
              <a:t>DeepSeek-R1</a:t>
            </a:r>
            <a:r>
              <a:rPr lang="zh-CN" altLang="en-US" sz="2000" dirty="0"/>
              <a:t>满血版模型。除了微信，腾讯多个产品正在探索接入</a:t>
            </a:r>
            <a:r>
              <a:rPr lang="en-US" altLang="zh-CN" sz="2000" dirty="0"/>
              <a:t>DeepSeek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、数字经济、</a:t>
            </a:r>
            <a:r>
              <a:rPr lang="en-US" altLang="zh-CN" sz="2000" dirty="0"/>
              <a:t>AI </a:t>
            </a:r>
            <a:r>
              <a:rPr lang="zh-CN" altLang="en-US" sz="2000" dirty="0"/>
              <a:t>应用：</a:t>
            </a:r>
            <a:endParaRPr lang="zh-CN" altLang="en-US" sz="2000" dirty="0"/>
          </a:p>
          <a:p>
            <a:r>
              <a:rPr lang="zh-CN" altLang="en-US" sz="2000" dirty="0"/>
              <a:t>国常会会议提出，发展平台经济事关扩内需、稳就业、惠民生，事关赋能实体经济、发展新质生产力。要加大政策支持力度，壮大工业互联网平台体系，支持消费互联网平台企业挖掘市场潜力，</a:t>
            </a:r>
            <a:r>
              <a:rPr lang="zh-CN" altLang="en-US" sz="2000" dirty="0">
                <a:solidFill>
                  <a:srgbClr val="FF0000"/>
                </a:solidFill>
              </a:rPr>
              <a:t>强化平台经济领域数据要素供给</a:t>
            </a:r>
            <a:r>
              <a:rPr lang="zh-CN" altLang="en-US" sz="2000" dirty="0"/>
              <a:t>，促进数据依法有序跨境流动，增强平台经济领域政策与宏观政策取向一致性。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AI</a:t>
            </a:r>
            <a:r>
              <a:rPr lang="zh-CN" altLang="en-US" sz="2000" dirty="0"/>
              <a:t>应用、</a:t>
            </a:r>
            <a:r>
              <a:rPr lang="en-US" altLang="zh-CN" sz="2000" dirty="0"/>
              <a:t>AI</a:t>
            </a:r>
            <a:r>
              <a:rPr lang="zh-CN" altLang="en-US" sz="2000" dirty="0"/>
              <a:t>营销、</a:t>
            </a:r>
            <a:r>
              <a:rPr lang="en-US" altLang="zh-CN" sz="2000" dirty="0"/>
              <a:t>AI</a:t>
            </a:r>
            <a:r>
              <a:rPr lang="zh-CN" altLang="en-US" sz="2000" dirty="0"/>
              <a:t>广告开始逐渐爆发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关注热点板块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-145415" y="-635"/>
            <a:ext cx="12273915" cy="6744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0685" y="1214755"/>
            <a:ext cx="9865360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/>
              <a:t>仓位：五成</a:t>
            </a:r>
            <a:r>
              <a:rPr lang="en-US" altLang="zh-CN" sz="2400" dirty="0"/>
              <a:t>——</a:t>
            </a:r>
            <a:r>
              <a:rPr lang="zh-CN" altLang="en-US" sz="2400" dirty="0"/>
              <a:t>七成</a:t>
            </a:r>
            <a:endParaRPr lang="zh-CN" sz="2400" dirty="0"/>
          </a:p>
          <a:p>
            <a:endParaRPr lang="zh-CN" altLang="en-US" sz="2400" dirty="0"/>
          </a:p>
          <a:p>
            <a:r>
              <a:rPr lang="zh-CN" altLang="en-US" sz="2400" dirty="0"/>
              <a:t>策略：两个中线个股，两个短线个股</a:t>
            </a:r>
            <a:endParaRPr lang="zh-CN" altLang="en-US" sz="2400" dirty="0"/>
          </a:p>
          <a:p>
            <a:r>
              <a:rPr lang="zh-CN" altLang="en-US" sz="2400" dirty="0"/>
              <a:t> </a:t>
            </a:r>
            <a:r>
              <a:rPr lang="en-US" altLang="zh-CN" sz="2400" dirty="0"/>
              <a:t>            </a:t>
            </a:r>
            <a:endParaRPr lang="en-US" altLang="zh-CN" sz="2400" dirty="0"/>
          </a:p>
          <a:p>
            <a:r>
              <a:rPr lang="en-US" altLang="zh-CN" sz="2400" dirty="0"/>
              <a:t>             </a:t>
            </a:r>
            <a:r>
              <a:rPr lang="zh-CN" altLang="en-US" sz="2400" dirty="0"/>
              <a:t>或者，三个中线、吃波段收益，一个短线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en-US" altLang="zh-CN" sz="2400" dirty="0"/>
              <a:t>             </a:t>
            </a:r>
            <a:r>
              <a:rPr lang="zh-CN" altLang="en-US" sz="2400" dirty="0"/>
              <a:t>剩余资金灵活做</a:t>
            </a:r>
            <a:r>
              <a:rPr lang="en-US" altLang="zh-CN" sz="2400" dirty="0"/>
              <a:t>T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2878</Words>
  <Application>WPS 演示</Application>
  <PresentationFormat>宽屏</PresentationFormat>
  <Paragraphs>143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Normal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129</cp:revision>
  <dcterms:created xsi:type="dcterms:W3CDTF">2024-06-11T06:30:00Z</dcterms:created>
  <dcterms:modified xsi:type="dcterms:W3CDTF">2025-03-17T00:44:16Z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2052-12.1.0.20305</vt:lpwstr>
  </property>
</Properties>
</file>