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42" r:id="rId12"/>
    <p:sldId id="4444" r:id="rId13"/>
    <p:sldId id="4452" r:id="rId14"/>
    <p:sldId id="4454" r:id="rId15"/>
    <p:sldId id="4453" r:id="rId16"/>
    <p:sldId id="427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、太空光伏：</a:t>
            </a:r>
            <a:endParaRPr lang="zh-CN" altLang="en-US" sz="2000" dirty="0"/>
          </a:p>
          <a:p>
            <a:r>
              <a:rPr lang="zh-CN" altLang="en-US" sz="2000" dirty="0"/>
              <a:t>美国当地时间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16</a:t>
            </a:r>
            <a:r>
              <a:rPr lang="zh-CN" altLang="en-US" sz="2000" dirty="0"/>
              <a:t>日，英伟达在加州圣何塞举办</a:t>
            </a:r>
            <a:r>
              <a:rPr lang="en-US" altLang="zh-CN" sz="2000" dirty="0"/>
              <a:t>GTC</a:t>
            </a:r>
            <a:r>
              <a:rPr lang="zh-CN" altLang="en-US" sz="2000" dirty="0"/>
              <a:t>年度开发者大会，推出</a:t>
            </a:r>
            <a:r>
              <a:rPr lang="en-US" altLang="zh-CN" sz="2000" dirty="0"/>
              <a:t>“</a:t>
            </a:r>
            <a:r>
              <a:rPr lang="zh-CN" altLang="en-US" sz="2000" dirty="0"/>
              <a:t>太空计算</a:t>
            </a:r>
            <a:r>
              <a:rPr lang="en-US" altLang="zh-CN" sz="2000" dirty="0"/>
              <a:t>”</a:t>
            </a:r>
            <a:r>
              <a:rPr lang="zh-CN" altLang="en-US" sz="2000" dirty="0"/>
              <a:t>平台，包含</a:t>
            </a:r>
            <a:r>
              <a:rPr lang="en-US" altLang="zh-CN" sz="2000" dirty="0"/>
              <a:t>Space-1Vera Rubin</a:t>
            </a:r>
            <a:r>
              <a:rPr lang="zh-CN" altLang="en-US" sz="2000" dirty="0"/>
              <a:t>模块、</a:t>
            </a:r>
            <a:r>
              <a:rPr lang="en-US" altLang="zh-CN" sz="2000" dirty="0"/>
              <a:t>IGX Thor</a:t>
            </a:r>
            <a:r>
              <a:rPr lang="zh-CN" altLang="en-US" sz="2000" dirty="0"/>
              <a:t>及</a:t>
            </a:r>
            <a:r>
              <a:rPr lang="en-US" altLang="zh-CN" sz="2000" dirty="0"/>
              <a:t>Jetson Orin</a:t>
            </a:r>
            <a:r>
              <a:rPr lang="zh-CN" altLang="en-US" sz="2000" dirty="0"/>
              <a:t>。英伟达</a:t>
            </a:r>
            <a:r>
              <a:rPr lang="en-US" altLang="zh-CN" sz="2000" dirty="0"/>
              <a:t>CEO</a:t>
            </a:r>
            <a:r>
              <a:rPr lang="zh-CN" altLang="en-US" sz="2000" dirty="0"/>
              <a:t>黄仁勋强调：</a:t>
            </a:r>
            <a:r>
              <a:rPr lang="en-US" altLang="zh-CN" sz="2000" dirty="0"/>
              <a:t>“</a:t>
            </a:r>
            <a:r>
              <a:rPr lang="zh-CN" altLang="en-US" sz="2000" dirty="0"/>
              <a:t>太空计算这一最终前沿已经到来。随着卫星星座的部署与深空探索的推进，智能必须存在于数据产生的地方。</a:t>
            </a:r>
            <a:r>
              <a:rPr lang="en-US" altLang="zh-CN" sz="2000" dirty="0"/>
              <a:t>”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、化工：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据媒体报道，中东地区冲突持续，市场对霍尔木兹海峡航运受阻的担忧加剧，推动国际油价一度突破每桶</a:t>
            </a:r>
            <a:r>
              <a:rPr lang="en-US" altLang="zh-CN" sz="2000" dirty="0"/>
              <a:t>100</a:t>
            </a:r>
            <a:r>
              <a:rPr lang="zh-CN" altLang="en-US" sz="2000" dirty="0"/>
              <a:t>美元，直接抬升化工行业原料成本。据中邮证券统计，上周多数化工品价格出现普涨，其中对硝基氯化苯、液氯等品种涨幅居前，行业供需格局呈现积极变化。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、液冷服务器：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据路透社报道，知情人士透露，</a:t>
            </a:r>
            <a:r>
              <a:rPr lang="en-US" altLang="zh-CN" sz="2000" dirty="0"/>
              <a:t>Alphabet</a:t>
            </a:r>
            <a:r>
              <a:rPr lang="zh-CN" altLang="en-US" sz="2000" dirty="0"/>
              <a:t>旗下谷歌正与部分中国公司就采购数据中心液冷设备进行洽谈。此前，谷歌的一支采购团队曾到访中国。报道称，随着高密度计算产生的热量远超传统风冷系统承受范围，液冷系统（通过在设备表面或周围循环水或其他液体降温）已成为</a:t>
            </a:r>
            <a:r>
              <a:rPr lang="en-US" altLang="zh-CN" sz="2000" dirty="0"/>
              <a:t>AI</a:t>
            </a:r>
            <a:r>
              <a:rPr lang="zh-CN" altLang="en-US" sz="2000" dirty="0"/>
              <a:t>数据中心的关键配置。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90270"/>
            <a:ext cx="1068705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937895"/>
            <a:ext cx="101060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WPS 演示</Application>
  <PresentationFormat>宽屏</PresentationFormat>
  <Paragraphs>110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422</cp:revision>
  <dcterms:created xsi:type="dcterms:W3CDTF">2024-06-11T06:30:00Z</dcterms:created>
  <dcterms:modified xsi:type="dcterms:W3CDTF">2026-03-18T00:53:02Z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