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42" r:id="rId12"/>
    <p:sldId id="4444" r:id="rId13"/>
    <p:sldId id="4452" r:id="rId14"/>
    <p:sldId id="4454" r:id="rId15"/>
    <p:sldId id="4453" r:id="rId16"/>
    <p:sldId id="427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、国产算力：</a:t>
            </a:r>
            <a:endParaRPr lang="zh-CN" altLang="en-US" sz="2000" dirty="0"/>
          </a:p>
          <a:p>
            <a:r>
              <a:rPr lang="zh-CN" altLang="en-US" sz="2000" dirty="0"/>
              <a:t>华为中国合作伙伴大会</a:t>
            </a:r>
            <a:r>
              <a:rPr lang="en-US" altLang="zh-CN" sz="2000" dirty="0"/>
              <a:t>2026</a:t>
            </a:r>
            <a:r>
              <a:rPr lang="zh-CN" altLang="en-US" sz="2000" dirty="0"/>
              <a:t>上，华为重磅发布并展出了搭载全新昇腾</a:t>
            </a:r>
            <a:r>
              <a:rPr lang="en-US" altLang="zh-CN" sz="2000" dirty="0"/>
              <a:t>950PR</a:t>
            </a:r>
            <a:r>
              <a:rPr lang="zh-CN" altLang="en-US" sz="2000" dirty="0"/>
              <a:t>（</a:t>
            </a:r>
            <a:r>
              <a:rPr lang="en-US" altLang="zh-CN" sz="2000" dirty="0"/>
              <a:t>Ascend 950PR</a:t>
            </a:r>
            <a:r>
              <a:rPr lang="zh-CN" altLang="en-US" sz="2000" dirty="0"/>
              <a:t>）处理器的</a:t>
            </a:r>
            <a:r>
              <a:rPr lang="en-US" altLang="zh-CN" sz="2000" dirty="0"/>
              <a:t>AI</a:t>
            </a:r>
            <a:r>
              <a:rPr lang="zh-CN" altLang="en-US" sz="2000" dirty="0"/>
              <a:t>训练推理加速卡</a:t>
            </a:r>
            <a:r>
              <a:rPr lang="en-US" altLang="zh-CN" sz="2000" dirty="0"/>
              <a:t>Atlas 350</a:t>
            </a:r>
            <a:r>
              <a:rPr lang="zh-CN" altLang="en-US" sz="2000" dirty="0"/>
              <a:t>。昆仑、华鲲振宇、神州鲲泰、长江计算、宝德、软通华方、百信</a:t>
            </a:r>
            <a:r>
              <a:rPr lang="en-US" altLang="zh-CN" sz="2000" dirty="0"/>
              <a:t>7</a:t>
            </a:r>
            <a:r>
              <a:rPr lang="zh-CN" altLang="en-US" sz="2000" dirty="0"/>
              <a:t>家华为核心伙伴在会上发布了基于</a:t>
            </a:r>
            <a:r>
              <a:rPr lang="en-US" altLang="zh-CN" sz="2000" dirty="0"/>
              <a:t>Atlas 350</a:t>
            </a:r>
            <a:r>
              <a:rPr lang="zh-CN" altLang="en-US" sz="2000" dirty="0"/>
              <a:t>的服务器整机产品，标志着昇腾</a:t>
            </a:r>
            <a:r>
              <a:rPr lang="en-US" altLang="zh-CN" sz="2000" dirty="0"/>
              <a:t>950</a:t>
            </a:r>
            <a:r>
              <a:rPr lang="zh-CN" altLang="en-US" sz="2000" dirty="0"/>
              <a:t>代际推理算力正式进入商用阶段。据介绍，</a:t>
            </a:r>
            <a:r>
              <a:rPr lang="en-US" altLang="zh-CN" sz="2000" dirty="0"/>
              <a:t>Atlas 350</a:t>
            </a:r>
            <a:r>
              <a:rPr lang="zh-CN" altLang="en-US" sz="2000" dirty="0"/>
              <a:t>的单卡算力达到了英伟达</a:t>
            </a:r>
            <a:r>
              <a:rPr lang="en-US" altLang="zh-CN" sz="2000" dirty="0"/>
              <a:t>H20</a:t>
            </a:r>
            <a:r>
              <a:rPr lang="zh-CN" altLang="en-US" sz="2000" dirty="0"/>
              <a:t>的</a:t>
            </a:r>
            <a:r>
              <a:rPr lang="en-US" altLang="zh-CN" sz="2000" dirty="0"/>
              <a:t>2.87</a:t>
            </a:r>
            <a:r>
              <a:rPr lang="zh-CN" altLang="en-US" sz="2000" dirty="0"/>
              <a:t>倍，是目前国内唯一支持</a:t>
            </a:r>
            <a:r>
              <a:rPr lang="en-US" altLang="zh-CN" sz="2000" dirty="0"/>
              <a:t>FP4</a:t>
            </a:r>
            <a:r>
              <a:rPr lang="zh-CN" altLang="en-US" sz="2000" dirty="0"/>
              <a:t>低精度的推理产品。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、减肥药：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日前，诺和诺德司美格鲁肽在中国的核心化合物专利到期。这意味着，这款被称为</a:t>
            </a:r>
            <a:r>
              <a:rPr lang="en-US" altLang="zh-CN" sz="2000" dirty="0"/>
              <a:t>“</a:t>
            </a:r>
            <a:r>
              <a:rPr lang="zh-CN" altLang="en-US" sz="2000" dirty="0"/>
              <a:t>全球药王</a:t>
            </a:r>
            <a:r>
              <a:rPr lang="en-US" altLang="zh-CN" sz="2000" dirty="0"/>
              <a:t>”</a:t>
            </a:r>
            <a:r>
              <a:rPr lang="zh-CN" altLang="en-US" sz="2000" dirty="0"/>
              <a:t>的单品，长期垄断格局就此打破。国内十余家本土药企仿制药竞赛全面打响，</a:t>
            </a:r>
            <a:r>
              <a:rPr lang="en-US" altLang="zh-CN" sz="2000" dirty="0"/>
              <a:t>GLP-1</a:t>
            </a:r>
            <a:r>
              <a:rPr lang="zh-CN" altLang="en-US" sz="2000" dirty="0"/>
              <a:t>产业链迎来价值重估，行业发展将迈入全新阶段。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近日，上交所受理宇树科技股份有限公司科创板</a:t>
            </a:r>
            <a:r>
              <a:rPr lang="en-US" altLang="zh-CN" sz="2000" dirty="0"/>
              <a:t>IPO</a:t>
            </a:r>
            <a:r>
              <a:rPr lang="zh-CN" altLang="en-US" sz="2000" dirty="0"/>
              <a:t>申请，宇树科技本次</a:t>
            </a:r>
            <a:r>
              <a:rPr lang="en-US" altLang="zh-CN" sz="2000" dirty="0"/>
              <a:t>IPO</a:t>
            </a:r>
            <a:r>
              <a:rPr lang="zh-CN" altLang="en-US" sz="2000" dirty="0"/>
              <a:t>预计募资规模达</a:t>
            </a:r>
            <a:r>
              <a:rPr lang="en-US" altLang="zh-CN" sz="2000" dirty="0"/>
              <a:t>42.02</a:t>
            </a:r>
            <a:r>
              <a:rPr lang="zh-CN" altLang="en-US" sz="2000" dirty="0"/>
              <a:t>亿元，或将冲击</a:t>
            </a:r>
            <a:r>
              <a:rPr lang="en-US" altLang="zh-CN" sz="2000" dirty="0"/>
              <a:t>A</a:t>
            </a:r>
            <a:r>
              <a:rPr lang="zh-CN" altLang="en-US" sz="2000" dirty="0"/>
              <a:t>股</a:t>
            </a:r>
            <a:r>
              <a:rPr lang="en-US" altLang="zh-CN" sz="2000" dirty="0"/>
              <a:t>“</a:t>
            </a:r>
            <a:r>
              <a:rPr lang="zh-CN" altLang="en-US" sz="2000" dirty="0"/>
              <a:t>人形机器人第一股</a:t>
            </a:r>
            <a:r>
              <a:rPr lang="en-US" altLang="zh-CN" sz="2000" dirty="0"/>
              <a:t>”</a:t>
            </a:r>
            <a:r>
              <a:rPr lang="zh-CN" altLang="en-US" sz="2000" dirty="0"/>
              <a:t>。招股说明书显示，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年宇树科技实现营业收入</a:t>
            </a:r>
            <a:r>
              <a:rPr lang="en-US" altLang="zh-CN" sz="2000" dirty="0"/>
              <a:t>17.08</a:t>
            </a:r>
            <a:r>
              <a:rPr lang="zh-CN" altLang="en-US" sz="2000" dirty="0"/>
              <a:t>亿元，同比增长</a:t>
            </a:r>
            <a:r>
              <a:rPr lang="en-US" altLang="zh-CN" sz="2000" dirty="0"/>
              <a:t>335.36%</a:t>
            </a:r>
            <a:r>
              <a:rPr lang="zh-CN" altLang="en-US" sz="2000" dirty="0"/>
              <a:t>；实现扣非净利润超</a:t>
            </a:r>
            <a:r>
              <a:rPr lang="en-US" altLang="zh-CN" sz="2000" dirty="0"/>
              <a:t>6</a:t>
            </a:r>
            <a:r>
              <a:rPr lang="zh-CN" altLang="en-US" sz="2000" dirty="0"/>
              <a:t>亿元，同比增长</a:t>
            </a:r>
            <a:r>
              <a:rPr lang="en-US" altLang="zh-CN" sz="2000" dirty="0"/>
              <a:t>674.29%</a:t>
            </a:r>
            <a:r>
              <a:rPr lang="zh-CN" altLang="en-US" sz="2000" dirty="0"/>
              <a:t>，主要原因为当期产品销量的快速增长。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937895"/>
            <a:ext cx="101060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WPS 演示</Application>
  <PresentationFormat>宽屏</PresentationFormat>
  <Paragraphs>110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424</cp:revision>
  <dcterms:created xsi:type="dcterms:W3CDTF">2024-06-11T06:30:00Z</dcterms:created>
  <dcterms:modified xsi:type="dcterms:W3CDTF">2026-03-23T00:40:46Z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