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、智能电网：</a:t>
            </a:r>
            <a:endParaRPr lang="zh-CN" altLang="en-US" sz="2000" dirty="0"/>
          </a:p>
          <a:p>
            <a:r>
              <a:rPr lang="zh-CN" altLang="en-US" sz="2000" dirty="0"/>
              <a:t>据央视财经报道，最近一段时间，国内多地的变压器生产企业都在满负荷运转，海外订单持续爆满，有些企业的生产任务已经排到了</a:t>
            </a:r>
            <a:r>
              <a:rPr lang="en-US" altLang="zh-CN" sz="2000" dirty="0"/>
              <a:t>2027</a:t>
            </a:r>
            <a:r>
              <a:rPr lang="zh-CN" altLang="en-US" sz="2000" dirty="0"/>
              <a:t>年。数据显示，我国变压器行业企业约</a:t>
            </a:r>
            <a:r>
              <a:rPr lang="en-US" altLang="zh-CN" sz="2000" dirty="0"/>
              <a:t>3000</a:t>
            </a:r>
            <a:r>
              <a:rPr lang="zh-CN" altLang="en-US" sz="2000" dirty="0"/>
              <a:t>家。</a:t>
            </a:r>
            <a:r>
              <a:rPr lang="en-US" altLang="zh-CN" sz="2000" dirty="0"/>
              <a:t>2025</a:t>
            </a:r>
            <a:r>
              <a:rPr lang="zh-CN" altLang="en-US" sz="2000" dirty="0"/>
              <a:t>年，变压器出口总值达</a:t>
            </a:r>
            <a:r>
              <a:rPr lang="en-US" altLang="zh-CN" sz="2000" dirty="0"/>
              <a:t>646</a:t>
            </a:r>
            <a:r>
              <a:rPr lang="zh-CN" altLang="en-US" sz="2000" dirty="0"/>
              <a:t>亿元，比</a:t>
            </a:r>
            <a:r>
              <a:rPr lang="en-US" altLang="zh-CN" sz="2000" dirty="0"/>
              <a:t>2024</a:t>
            </a:r>
            <a:r>
              <a:rPr lang="zh-CN" altLang="en-US" sz="2000" dirty="0"/>
              <a:t>年增长近</a:t>
            </a:r>
            <a:r>
              <a:rPr lang="en-US" altLang="zh-CN" sz="2000" dirty="0"/>
              <a:t>36%</a:t>
            </a:r>
            <a:r>
              <a:rPr lang="zh-CN" altLang="en-US" sz="2000" dirty="0"/>
              <a:t>。我国已成为世界第一大变压器生产国，在原材料、成本、生产周期等方面都具备明显优势。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、储能：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据报道，</a:t>
            </a:r>
            <a:r>
              <a:rPr lang="en-US" altLang="zh-CN" sz="2000" dirty="0"/>
              <a:t>2026</a:t>
            </a:r>
            <a:r>
              <a:rPr lang="zh-CN" altLang="en-US" sz="2000" dirty="0"/>
              <a:t>年第十六届中国国际储能大会于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23</a:t>
            </a:r>
            <a:r>
              <a:rPr lang="zh-CN" altLang="en-US" sz="2000" dirty="0"/>
              <a:t>日至</a:t>
            </a:r>
            <a:r>
              <a:rPr lang="en-US" altLang="zh-CN" sz="2000" dirty="0"/>
              <a:t>26</a:t>
            </a:r>
            <a:r>
              <a:rPr lang="zh-CN" altLang="en-US" sz="2000" dirty="0"/>
              <a:t>日举办。兴业证券表示，储能端受益于全球能源安全需求提升，海外储能装机需求加速释放；国内叠加绿电直连、算电协同等政策利好，储能需求有望进一步增厚。此外，德、英、澳等核心市场政策持续加码，通过补贴、限制上网电量等催生配储刚需，户储多点爆发、工商储蓄力放量、大储稳步推进，行业景气度持续上行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、电力：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国家数据局局长刘烈宏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23</a:t>
            </a:r>
            <a:r>
              <a:rPr lang="zh-CN" altLang="en-US" sz="2000" dirty="0"/>
              <a:t>日在中国发展高层论坛</a:t>
            </a:r>
            <a:r>
              <a:rPr lang="en-US" altLang="zh-CN" sz="2000" dirty="0"/>
              <a:t>2026</a:t>
            </a:r>
            <a:r>
              <a:rPr lang="zh-CN" altLang="en-US" sz="2000" dirty="0"/>
              <a:t>年年会上表示，下一步将会同相关部门大力推进算电协同工程，确保枢纽节点新建算力设施绿电应用占比达到</a:t>
            </a:r>
            <a:r>
              <a:rPr lang="en-US" altLang="zh-CN" sz="2000" dirty="0"/>
              <a:t>80%</a:t>
            </a:r>
            <a:r>
              <a:rPr lang="zh-CN" altLang="en-US" sz="2000" dirty="0"/>
              <a:t>以上，最大程度发挥绿色电力的支撑作用。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WPS 演示</Application>
  <PresentationFormat>宽屏</PresentationFormat>
  <Paragraphs>110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425</cp:revision>
  <dcterms:created xsi:type="dcterms:W3CDTF">2024-06-11T06:30:00Z</dcterms:created>
  <dcterms:modified xsi:type="dcterms:W3CDTF">2026-03-24T00:56:43Z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