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5" r:id="rId9"/>
    <p:sldId id="4456" r:id="rId10"/>
    <p:sldId id="4457" r:id="rId11"/>
    <p:sldId id="4458" r:id="rId12"/>
    <p:sldId id="4442" r:id="rId13"/>
    <p:sldId id="4459" r:id="rId14"/>
    <p:sldId id="4444" r:id="rId15"/>
    <p:sldId id="4452" r:id="rId16"/>
    <p:sldId id="4454" r:id="rId17"/>
    <p:sldId id="4453" r:id="rId18"/>
    <p:sldId id="427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76275"/>
            <a:ext cx="96488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690245"/>
            <a:ext cx="96774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30</a:t>
            </a:r>
            <a:r>
              <a:rPr lang="zh-CN" altLang="en-US" sz="2000" dirty="0"/>
              <a:t>日晚间，中科宇航力箭二号遥一运载火箭</a:t>
            </a:r>
            <a:r>
              <a:rPr lang="en-US" altLang="zh-CN" sz="2000" dirty="0"/>
              <a:t>·</a:t>
            </a:r>
            <a:r>
              <a:rPr lang="zh-CN" altLang="en-US" sz="2000" dirty="0"/>
              <a:t>国际纺都号在东风商业航天创新试验区成功发射，将新征程</a:t>
            </a:r>
            <a:r>
              <a:rPr lang="en-US" altLang="zh-CN" sz="2000" dirty="0"/>
              <a:t>01</a:t>
            </a:r>
            <a:r>
              <a:rPr lang="zh-CN" altLang="en-US" sz="2000" dirty="0"/>
              <a:t>卫星、新征程</a:t>
            </a:r>
            <a:r>
              <a:rPr lang="en-US" altLang="zh-CN" sz="2000" dirty="0"/>
              <a:t>02</a:t>
            </a:r>
            <a:r>
              <a:rPr lang="zh-CN" altLang="en-US" sz="2000" dirty="0"/>
              <a:t>卫星和天视卫星</a:t>
            </a:r>
            <a:r>
              <a:rPr lang="en-US" altLang="zh-CN" sz="2000" dirty="0"/>
              <a:t>01</a:t>
            </a:r>
            <a:r>
              <a:rPr lang="zh-CN" altLang="en-US" sz="2000" dirty="0"/>
              <a:t>星精准送入预定轨道。力箭二号总指挥杨浩亮告诉媒体记者，目前力箭二号运载火箭不回收单次发射成本为</a:t>
            </a:r>
            <a:r>
              <a:rPr lang="en-US" altLang="zh-CN" sz="2000" dirty="0"/>
              <a:t> 3</a:t>
            </a:r>
            <a:r>
              <a:rPr lang="zh-CN" altLang="en-US" sz="2000" dirty="0"/>
              <a:t>万元人民币</a:t>
            </a:r>
            <a:r>
              <a:rPr lang="en-US" altLang="zh-CN" sz="2000" dirty="0"/>
              <a:t>/</a:t>
            </a:r>
            <a:r>
              <a:rPr lang="zh-CN" altLang="en-US" sz="2000" dirty="0"/>
              <a:t>公斤，与</a:t>
            </a:r>
            <a:r>
              <a:rPr lang="en-US" altLang="zh-CN" sz="2000" dirty="0"/>
              <a:t>SpaceX</a:t>
            </a:r>
            <a:r>
              <a:rPr lang="zh-CN" altLang="en-US" sz="2000" dirty="0"/>
              <a:t>猎鹰九号运载火箭单次发射成本</a:t>
            </a:r>
            <a:r>
              <a:rPr lang="en-US" altLang="zh-CN" sz="2000" dirty="0"/>
              <a:t>5000</a:t>
            </a:r>
            <a:r>
              <a:rPr lang="zh-CN" altLang="en-US" sz="2000" dirty="0"/>
              <a:t>美元</a:t>
            </a:r>
            <a:r>
              <a:rPr lang="en-US" altLang="zh-CN" sz="2000" dirty="0"/>
              <a:t>/</a:t>
            </a:r>
            <a:r>
              <a:rPr lang="zh-CN" altLang="en-US" sz="2000" dirty="0"/>
              <a:t>公斤相比基本持平，力箭二号后续实现回收后成本还有望下降至</a:t>
            </a:r>
            <a:r>
              <a:rPr lang="en-US" altLang="zh-CN" sz="2000" dirty="0"/>
              <a:t>SpaceX</a:t>
            </a:r>
            <a:r>
              <a:rPr lang="zh-CN" altLang="en-US" sz="2000" dirty="0"/>
              <a:t>的一半。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、医药：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据斯德哥尔摩消息，瑞典卡罗琳医学院参与的国际团队开发出一种新方法，可在体内直接生成具有靶向识别和杀伤肿瘤能力的嵌合抗原受体</a:t>
            </a:r>
            <a:r>
              <a:rPr lang="en-US" altLang="zh-CN" sz="2000" dirty="0"/>
              <a:t>T</a:t>
            </a:r>
            <a:r>
              <a:rPr lang="zh-CN" altLang="en-US" sz="2000" dirty="0"/>
              <a:t>细胞（</a:t>
            </a:r>
            <a:r>
              <a:rPr lang="en-US" altLang="zh-CN" sz="2000" dirty="0"/>
              <a:t>CAR-T</a:t>
            </a:r>
            <a:r>
              <a:rPr lang="zh-CN" altLang="en-US" sz="2000" dirty="0"/>
              <a:t>），为癌症免疫治疗提供了新思路。相关成果已发表在英国《自然》杂志上。研究人员表示，下一步将利用患者样本继续推进相关研究，并为开展临床试验做准备。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、光纤：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中信建投证券研报称，今年</a:t>
            </a:r>
            <a:r>
              <a:rPr lang="en-US" altLang="zh-CN" sz="2000" dirty="0"/>
              <a:t>2</a:t>
            </a:r>
            <a:r>
              <a:rPr lang="zh-CN" altLang="en-US" sz="2000" dirty="0"/>
              <a:t>月，我国出口光纤</a:t>
            </a:r>
            <a:r>
              <a:rPr lang="en-US" altLang="zh-CN" sz="2000" dirty="0"/>
              <a:t>3779.9</a:t>
            </a:r>
            <a:r>
              <a:rPr lang="zh-CN" altLang="en-US" sz="2000" dirty="0"/>
              <a:t>吨、金额</a:t>
            </a:r>
            <a:r>
              <a:rPr lang="en-US" altLang="zh-CN" sz="2000" dirty="0"/>
              <a:t>7.9</a:t>
            </a:r>
            <a:r>
              <a:rPr lang="zh-CN" altLang="en-US" sz="2000" dirty="0"/>
              <a:t>亿元，同比增长</a:t>
            </a:r>
            <a:r>
              <a:rPr lang="en-US" altLang="zh-CN" sz="2000" dirty="0"/>
              <a:t>63.6%</a:t>
            </a:r>
            <a:r>
              <a:rPr lang="zh-CN" altLang="en-US" sz="2000" dirty="0"/>
              <a:t>、</a:t>
            </a:r>
            <a:r>
              <a:rPr lang="en-US" altLang="zh-CN" sz="2000" dirty="0"/>
              <a:t>126.8%</a:t>
            </a:r>
            <a:r>
              <a:rPr lang="zh-CN" altLang="en-US" sz="2000" dirty="0"/>
              <a:t>。如果折算为公里数，</a:t>
            </a:r>
            <a:r>
              <a:rPr lang="en-US" altLang="zh-CN" sz="2000" dirty="0"/>
              <a:t>2</a:t>
            </a:r>
            <a:r>
              <a:rPr lang="zh-CN" altLang="en-US" sz="2000" dirty="0"/>
              <a:t>月我国出口光纤约</a:t>
            </a:r>
            <a:r>
              <a:rPr lang="en-US" altLang="zh-CN" sz="2000" dirty="0"/>
              <a:t>2520</a:t>
            </a:r>
            <a:r>
              <a:rPr lang="zh-CN" altLang="en-US" sz="2000" dirty="0"/>
              <a:t>万芯公里，占我国光纤月有效产量的</a:t>
            </a:r>
            <a:r>
              <a:rPr lang="en-US" altLang="zh-CN" sz="2000" dirty="0"/>
              <a:t>65%</a:t>
            </a:r>
            <a:r>
              <a:rPr lang="zh-CN" altLang="en-US" sz="2000" dirty="0"/>
              <a:t>左右，如加上光缆出口中的光纤，则光纤出口比例更高。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156970"/>
            <a:ext cx="114204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75250" y="189865"/>
            <a:ext cx="4264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词元经济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195" y="864870"/>
            <a:ext cx="10819765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1351</Words>
  <Application>WPS 演示</Application>
  <PresentationFormat>宽屏</PresentationFormat>
  <Paragraphs>118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431</cp:revision>
  <dcterms:created xsi:type="dcterms:W3CDTF">2024-06-11T06:30:00Z</dcterms:created>
  <dcterms:modified xsi:type="dcterms:W3CDTF">2026-03-31T01:00:12Z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