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4270" r:id="rId3"/>
    <p:sldId id="4272" r:id="rId4"/>
    <p:sldId id="4278" r:id="rId5"/>
    <p:sldId id="4277" r:id="rId6"/>
    <p:sldId id="4276" r:id="rId7"/>
    <p:sldId id="4269" r:id="rId8"/>
    <p:sldId id="4268" r:id="rId9"/>
    <p:sldId id="4271" r:id="rId10"/>
    <p:sldId id="1341" r:id="rId11"/>
    <p:sldId id="4241" r:id="rId12"/>
    <p:sldId id="4250" r:id="rId13"/>
    <p:sldId id="4256" r:id="rId14"/>
    <p:sldId id="4259" r:id="rId15"/>
    <p:sldId id="4260" r:id="rId16"/>
    <p:sldId id="4261" r:id="rId17"/>
    <p:sldId id="4264" r:id="rId18"/>
    <p:sldId id="4263" r:id="rId19"/>
    <p:sldId id="4266" r:id="rId20"/>
    <p:sldId id="4275" r:id="rId21"/>
    <p:sldId id="4267" r:id="rId22"/>
    <p:sldId id="4265" r:id="rId23"/>
    <p:sldId id="4274" r:id="rId24"/>
    <p:sldId id="27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0537" y="93262"/>
            <a:ext cx="10091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龙虎揭秘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C4FF58-957D-A621-E029-53E7D5B5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338" y="1032914"/>
            <a:ext cx="6420298" cy="4965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D2B9B2-E092-0497-244F-BEE0CEE96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2" y="1032914"/>
            <a:ext cx="2338255" cy="4965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A0AAE6-5FFC-7EAB-DB39-5E1FB26C2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726" y="1032915"/>
            <a:ext cx="2316135" cy="49652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9C77DB-F417-4907-8627-92DB09F7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317" y="1026543"/>
            <a:ext cx="9023230" cy="47100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451230" y="215660"/>
            <a:ext cx="39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沪深</a:t>
            </a:r>
            <a:r>
              <a:rPr lang="en-US" altLang="zh-CN" sz="2400" dirty="0">
                <a:solidFill>
                  <a:schemeClr val="bg1"/>
                </a:solidFill>
              </a:rPr>
              <a:t>300</a:t>
            </a:r>
            <a:r>
              <a:rPr lang="zh-CN" altLang="en-US" sz="2400" dirty="0">
                <a:solidFill>
                  <a:schemeClr val="bg1"/>
                </a:solidFill>
              </a:rPr>
              <a:t>年线级别投资机遇</a:t>
            </a:r>
          </a:p>
        </p:txBody>
      </p:sp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905E9F-07DC-419C-B178-4FB5AFBB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905774"/>
            <a:ext cx="11067691" cy="48911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创指迎来大级别机会</a:t>
            </a:r>
          </a:p>
        </p:txBody>
      </p:sp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2D8F9D8-917D-4A29-8AF9-6E41909A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336" y="1057278"/>
            <a:ext cx="4187044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A1312"/>
                </a:solidFill>
                <a:effectLst/>
                <a:latin typeface="Arial Unicode MS"/>
                <a:ea typeface="unset"/>
              </a:rPr>
              <a:t>两会掘金专题【电脑端】购买链接：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C8C8"/>
                </a:solidFill>
                <a:effectLst/>
                <a:latin typeface="Arial Unicode MS"/>
                <a:ea typeface="unset"/>
              </a:rPr>
              <a:t>https://neican.n8n8.cn/pc/special/185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A1312"/>
                </a:solidFill>
                <a:effectLst/>
                <a:latin typeface="Arial Unicode MS"/>
                <a:ea typeface="unset"/>
              </a:rPr>
              <a:t> </a:t>
            </a:r>
            <a:endParaRPr kumimoji="0" lang="en-US" altLang="zh-CN" sz="1000" b="0" i="0" u="none" strike="noStrike" cap="none" normalizeH="0" baseline="0" dirty="0">
              <a:ln>
                <a:noFill/>
              </a:ln>
              <a:solidFill>
                <a:srgbClr val="0A1312"/>
              </a:solidFill>
              <a:effectLst/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dirty="0">
              <a:ln>
                <a:noFill/>
              </a:ln>
              <a:solidFill>
                <a:srgbClr val="0A1312"/>
              </a:solidFill>
              <a:effectLst/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000" dirty="0">
              <a:solidFill>
                <a:srgbClr val="0A1312"/>
              </a:solidFill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A1312"/>
                </a:solidFill>
                <a:effectLst/>
                <a:latin typeface="Arial Unicode MS"/>
                <a:ea typeface="unset"/>
              </a:rPr>
              <a:t>两会掘金专题【手机端】购买链接：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C8C8"/>
                </a:solidFill>
                <a:effectLst/>
                <a:latin typeface="Arial Unicode MS"/>
                <a:ea typeface="unset"/>
              </a:rPr>
              <a:t>https://neican.n8n8.cn/h5/special/185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A1312"/>
                </a:solidFill>
                <a:effectLst/>
                <a:latin typeface="Arial Unicode MS"/>
                <a:ea typeface="unset"/>
              </a:rPr>
              <a:t> </a:t>
            </a:r>
            <a:endParaRPr kumimoji="0" lang="en-US" altLang="zh-CN" sz="1000" b="0" i="0" u="none" strike="noStrike" cap="none" normalizeH="0" baseline="0" dirty="0">
              <a:ln>
                <a:noFill/>
              </a:ln>
              <a:solidFill>
                <a:srgbClr val="0A1312"/>
              </a:solidFill>
              <a:effectLst/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000" dirty="0">
              <a:solidFill>
                <a:srgbClr val="0A1312"/>
              </a:solidFill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dirty="0">
              <a:ln>
                <a:noFill/>
              </a:ln>
              <a:solidFill>
                <a:srgbClr val="0A1312"/>
              </a:solidFill>
              <a:effectLst/>
              <a:latin typeface="Arial Unicode MS"/>
              <a:ea typeface="unse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A1312"/>
                </a:solidFill>
                <a:effectLst/>
                <a:latin typeface="Arial Unicode MS"/>
                <a:ea typeface="unset"/>
              </a:rPr>
              <a:t>【金钻充值活动倒计时5天】链接：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C8C8"/>
                </a:solidFill>
                <a:effectLst/>
                <a:latin typeface="Arial Unicode MS"/>
                <a:ea typeface="unset"/>
              </a:rPr>
              <a:t>https://u.n8n8.cn/#/wallet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9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1BD3EEE-EA1C-4DA7-BD91-961FAFB5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63903"/>
            <a:ext cx="11967713" cy="64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249A12-7ADC-4F18-B62A-57617C52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0" y="60385"/>
            <a:ext cx="11826816" cy="6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730</Words>
  <Application>Microsoft Office PowerPoint</Application>
  <PresentationFormat>宽屏</PresentationFormat>
  <Paragraphs>62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 Unicode MS</vt:lpstr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25</cp:revision>
  <dcterms:modified xsi:type="dcterms:W3CDTF">2024-03-08T04:42:00Z</dcterms:modified>
</cp:coreProperties>
</file>