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60" r:id="rId4"/>
    <p:sldId id="1252" r:id="rId5"/>
    <p:sldId id="1234" r:id="rId6"/>
    <p:sldId id="1162" r:id="rId7"/>
    <p:sldId id="1232" r:id="rId8"/>
    <p:sldId id="1224" r:id="rId9"/>
    <p:sldId id="1264" r:id="rId10"/>
    <p:sldId id="1163" r:id="rId11"/>
    <p:sldId id="1259" r:id="rId12"/>
    <p:sldId id="1201" r:id="rId13"/>
    <p:sldId id="1255" r:id="rId14"/>
    <p:sldId id="1263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34"/>
            <p14:sldId id="1162"/>
            <p14:sldId id="1232"/>
            <p14:sldId id="1224"/>
            <p14:sldId id="126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 varScale="1">
        <p:scale>
          <a:sx n="104" d="100"/>
          <a:sy n="104" d="100"/>
        </p:scale>
        <p:origin x="1092" y="11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2025/3/10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1.50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万亿，一下子缩量回尴尬的分水岭；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目前机会大多集中在短线方向，不一定要追涨（尤其是首轮涨停），最好是让子弹飞一会等真正机会的回档。至于防守型方向，同样也是看后续的机会状态。死叉下，注意缩量调整压力。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102" y="2213751"/>
            <a:ext cx="2702315" cy="29915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行业：软件信息、机械设备、汽车配件、电气设备、通信行业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 err="1">
                <a:solidFill>
                  <a:srgbClr val="C00000"/>
                </a:solidFill>
              </a:rPr>
              <a:t>DeepSeek</a:t>
            </a:r>
            <a:r>
              <a:rPr lang="zh-CN" altLang="en-US" b="1" dirty="0">
                <a:solidFill>
                  <a:srgbClr val="C00000"/>
                </a:solidFill>
              </a:rPr>
              <a:t>、算力养老、</a:t>
            </a:r>
            <a:r>
              <a:rPr lang="en-US" altLang="zh-CN" b="1" dirty="0">
                <a:solidFill>
                  <a:srgbClr val="C00000"/>
                </a:solidFill>
              </a:rPr>
              <a:t>AI</a:t>
            </a:r>
            <a:r>
              <a:rPr lang="zh-CN" altLang="en-US" b="1" dirty="0">
                <a:solidFill>
                  <a:srgbClr val="C00000"/>
                </a:solidFill>
              </a:rPr>
              <a:t>医疗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" b="1596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A02FE9-7FC5-0E00-9B8B-21D99751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25" y="0"/>
            <a:ext cx="2818868" cy="18624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1770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62C8D21-C598-3662-CCBC-D23FBC33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紫旗突破熊线重现江湖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1AE28-8B27-D3A6-EE51-5377C315C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6854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成交量活跃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龙虎炒作强势，牛股就更少可能回档辅助线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E7C291B-79EE-563F-F342-C8E40697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  <p:extLst>
      <p:ext uri="{BB962C8B-B14F-4D97-AF65-F5344CB8AC3E}">
        <p14:creationId xmlns:p14="http://schemas.microsoft.com/office/powerpoint/2010/main" val="397987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10138</TotalTime>
  <Words>401</Words>
  <Application>Microsoft Office PowerPoint</Application>
  <PresentationFormat>宽屏</PresentationFormat>
  <Paragraphs>50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1763</cp:revision>
  <dcterms:created xsi:type="dcterms:W3CDTF">2019-06-19T02:08:00Z</dcterms:created>
  <dcterms:modified xsi:type="dcterms:W3CDTF">2025-03-10T08:16:38Z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