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68" r:id="rId2"/>
    <p:sldId id="1412" r:id="rId3"/>
    <p:sldId id="1439" r:id="rId4"/>
    <p:sldId id="1432" r:id="rId5"/>
    <p:sldId id="1452" r:id="rId6"/>
    <p:sldId id="1419" r:id="rId7"/>
    <p:sldId id="1201" r:id="rId8"/>
    <p:sldId id="734" r:id="rId9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9"/>
            <p14:sldId id="1432"/>
            <p14:sldId id="1452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425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找准节奏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切中方向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2026/3/11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近期量能大起大落，导致市场震荡加剧，但指数窄幅震荡，周线死叉，中等以下仓位；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190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F9C3C1-CE31-01C4-9DC3-9EECB6222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4480" y="1174638"/>
            <a:ext cx="3260320" cy="2476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4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" b="541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67329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8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6372A1A-63DE-7819-711D-BF1F0D9A3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机会靠有心人捕捉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BE39A4B-EBAA-3C4A-4821-D1F90633D3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课程、圈子、内参，都是为大伙省时省力的好地方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6C0353-0B16-4898-77A0-782D8FDD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062456"/>
            <a:ext cx="4457143" cy="60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DDB1D6-B0E9-6E6A-E54F-98452897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00" y="1744752"/>
            <a:ext cx="2450169" cy="39415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222BFB2-83D8-C470-5D51-17A5EA120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649" y="1133762"/>
            <a:ext cx="7001773" cy="404174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96686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191989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316</Words>
  <Application>Microsoft Office PowerPoint</Application>
  <PresentationFormat>宽屏</PresentationFormat>
  <Paragraphs>45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1970</cp:revision>
  <dcterms:created xsi:type="dcterms:W3CDTF">2019-06-19T02:08:00Z</dcterms:created>
  <dcterms:modified xsi:type="dcterms:W3CDTF">2026-03-11T09:13:37Z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