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12" r:id="rId3"/>
    <p:sldId id="1430" r:id="rId4"/>
    <p:sldId id="1439" r:id="rId5"/>
    <p:sldId id="1432" r:id="rId6"/>
    <p:sldId id="1452" r:id="rId7"/>
    <p:sldId id="1419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2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396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425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量能振幅减缓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跷跷板效应更明显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2026/3/13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近期量能相对稳定，日内震荡减缓，但指数窄幅震荡，周线死叉，中等以下仓位；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r="171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F9C3C1-CE31-01C4-9DC3-9EECB6222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7360" y="1174638"/>
            <a:ext cx="2794560" cy="2476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37399"/>
              </p:ext>
            </p:extLst>
          </p:nvPr>
        </p:nvGraphicFramePr>
        <p:xfrm>
          <a:off x="442913" y="660401"/>
          <a:ext cx="11341100" cy="7141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电网利用联盟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谷歌、特斯拉以及另外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家电力设备、数据中心产业链公司宣布成立“电网利用联盟”（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Utilize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），旨在通过提高美国的电网利用率，实现降低电力成本和大幅增加用电负荷的目标。根据标普全球测算，美国数据中心电力需求将在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年达到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75.8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吉瓦，并将在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年提升到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134.4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吉瓦。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电网：顺钠股份、汉缆股份、积成电子、三变科技、安靠智电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电网：亿能电力、派诺科技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工信部启动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年度城域“毫秒用算”专项行动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、工信部办公厅发布关于组织做好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年度城域“毫秒用算”专项行动的通知。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年度拟在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个地区开展城域“毫秒用算”专项行动，提升算力高效运载能力，推动算网融合发展。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、近期国内光纤光缆行业招标价格加速上行，部分产品最高投标限价两个月内涨幅达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100%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光纤：长飞光纤、烽火通信、亨通光电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伊朗最高领袖发表首份公开声明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伊朗最高领袖穆杰塔巴发表首份公开声明，不会放弃复仇，霍尔木兹海峡将继续关闭。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布伦特原油重回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美元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桶，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WTI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原油涨报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96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美元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桶。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石油：山东墨龙、洲际油气、通源石油、科力股份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4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 b="541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67329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6372A1A-63DE-7819-711D-BF1F0D9A3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机会靠有心人捕捉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BE39A4B-EBAA-3C4A-4821-D1F90633D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课程、圈子、内参，都是为大伙省时省力的好地方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6C0353-0B16-4898-77A0-782D8FDD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62456"/>
            <a:ext cx="4457143" cy="60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DDB1D6-B0E9-6E6A-E54F-98452897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00" y="1744752"/>
            <a:ext cx="2450169" cy="39415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222BFB2-83D8-C470-5D51-17A5EA120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49" y="1133762"/>
            <a:ext cx="7001773" cy="404174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6686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604</Words>
  <Application>Microsoft Office PowerPoint</Application>
  <PresentationFormat>宽屏</PresentationFormat>
  <Paragraphs>67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1975</cp:revision>
  <dcterms:created xsi:type="dcterms:W3CDTF">2019-06-19T02:08:00Z</dcterms:created>
  <dcterms:modified xsi:type="dcterms:W3CDTF">2026-03-13T01:39:55Z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