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868" r:id="rId2"/>
    <p:sldId id="1412" r:id="rId3"/>
    <p:sldId id="1430" r:id="rId4"/>
    <p:sldId id="1439" r:id="rId5"/>
    <p:sldId id="1432" r:id="rId6"/>
    <p:sldId id="1452" r:id="rId7"/>
    <p:sldId id="1419" r:id="rId8"/>
    <p:sldId id="1201" r:id="rId9"/>
    <p:sldId id="734" r:id="rId10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30"/>
            <p14:sldId id="1439"/>
            <p14:sldId id="1432"/>
            <p14:sldId id="1452"/>
            <p14:sldId id="1419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8"/>
    <a:srgbClr val="2B190D"/>
    <a:srgbClr val="FF4DFF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5510" autoAdjust="0"/>
  </p:normalViewPr>
  <p:slideViewPr>
    <p:cSldViewPr snapToGrid="0" showGuides="1">
      <p:cViewPr varScale="1">
        <p:scale>
          <a:sx n="105" d="100"/>
          <a:sy n="105" d="100"/>
        </p:scale>
        <p:origin x="990" y="72"/>
      </p:cViewPr>
      <p:guideLst>
        <p:guide pos="7401"/>
        <p:guide pos="279"/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42516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量能振幅减缓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跷跷板效应更明显</a:t>
            </a:r>
            <a:endParaRPr 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2026/3/15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近期量能相对稳定，日内震荡减缓，但指数窄幅震荡，周线死叉，中等以下仓位；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目前依然是科技成长</a:t>
            </a:r>
            <a:r>
              <a:rPr lang="en-US" altLang="zh-CN" dirty="0"/>
              <a:t>+</a:t>
            </a:r>
            <a:r>
              <a:rPr lang="zh-CN" altLang="en-US" dirty="0"/>
              <a:t>资源涨价的两条腿走路；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三板斧</a:t>
            </a:r>
            <a:r>
              <a:rPr lang="en-US" altLang="zh-CN" dirty="0"/>
              <a:t>-</a:t>
            </a:r>
            <a:r>
              <a:rPr lang="zh-CN" altLang="en-US" dirty="0"/>
              <a:t>辅助线附近布局；紫旗回档</a:t>
            </a:r>
            <a:r>
              <a:rPr lang="en-US" altLang="zh-CN" dirty="0"/>
              <a:t>-</a:t>
            </a:r>
            <a:r>
              <a:rPr lang="zh-CN" altLang="en-US" dirty="0"/>
              <a:t>破位</a:t>
            </a:r>
            <a:r>
              <a:rPr lang="en-US" altLang="zh-CN" dirty="0"/>
              <a:t>3</a:t>
            </a:r>
            <a:r>
              <a:rPr lang="zh-CN" altLang="en-US" dirty="0"/>
              <a:t>天内出金叉；有控盘增加更佳。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001768" y="740664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" b="651"/>
          <a:stretch/>
        </p:blipFill>
        <p:spPr>
          <a:xfrm>
            <a:off x="442595" y="740664"/>
            <a:ext cx="3626485" cy="37856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1F9C3C1-CE31-01C4-9DC3-9EECB62227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7360" y="1200393"/>
            <a:ext cx="2794560" cy="19610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037399"/>
              </p:ext>
            </p:extLst>
          </p:nvPr>
        </p:nvGraphicFramePr>
        <p:xfrm>
          <a:off x="442913" y="660401"/>
          <a:ext cx="11341100" cy="7141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37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4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49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337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电网利用联盟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谷歌、特斯拉以及另外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家电力设备、数据中心产业链公司宣布成立“电网利用联盟”（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Utilize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），旨在通过提高美国的电网利用率，实现降低电力成本和大幅增加用电负荷的目标。根据标普全球测算，美国数据中心电力需求将在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年达到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75.8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吉瓦，并将在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2030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年提升到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134.4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吉瓦。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电网：顺钠股份、汉缆股份、积成电子、三变科技、安靠智电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北交所</a:t>
                      </a:r>
                      <a:r>
                        <a:rPr lang="en-US" altLang="zh-CN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电网：亿能电力、派诺科技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59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工信部启动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年度城域“毫秒用算”专项行动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、工信部办公厅发布关于组织做好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2026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年度城域“毫秒用算”专项行动的通知。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2026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年度拟在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50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个地区开展城域“毫秒用算”专项行动，提升算力高效运载能力，推动算网融合发展。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、近期国内光纤光缆行业招标价格加速上行，部分产品最高投标限价两个月内涨幅达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100%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光纤：长飞光纤、烽火通信、亨通光电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伊朗最高领袖发表首份公开声明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伊朗最高领袖穆杰塔巴发表首份公开声明，不会放弃复仇，霍尔木兹海峡将继续关闭。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布伦特原油重回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101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美元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桶，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WTI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原油涨报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96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美元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桶。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石油：山东墨龙、洲际油气、通源石油、科力股份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07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追求短线高手进攻后的第二轮强力溢价！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短线高手榜净买入，且有机构参与）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lt1"/>
                </a:solidFill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" b="1585"/>
          <a:stretch/>
        </p:blipFill>
        <p:spPr>
          <a:xfrm>
            <a:off x="883235" y="2203980"/>
            <a:ext cx="3284906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/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41119" y="3276473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3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11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>
            <a:extLst>
              <a:ext uri="{FF2B5EF4-FFF2-40B4-BE49-F238E27FC236}">
                <a16:creationId xmlns:a16="http://schemas.microsoft.com/office/drawing/2014/main" id="{D6372A1A-63DE-7819-711D-BF1F0D9A3B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机会靠有心人捕捉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5BE39A4B-EBAA-3C4A-4821-D1F90633D3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课程、圈子、内参，都是为大伙省时省力的好地方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06C0353-0B16-4898-77A0-782D8FDD5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3" y="1062456"/>
            <a:ext cx="4457143" cy="6000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BDDB1D6-B0E9-6E6A-E54F-98452897A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400" y="1744752"/>
            <a:ext cx="2450169" cy="3941577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222BFB2-83D8-C470-5D51-17A5EA120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6649" y="1133762"/>
            <a:ext cx="7001773" cy="404174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966862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0"/>
            <a:ext cx="12191989" cy="685799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42912" y="2828528"/>
            <a:ext cx="2887027" cy="1851660"/>
            <a:chOff x="3864292" y="2718800"/>
            <a:chExt cx="2887027" cy="1851660"/>
          </a:xfrm>
        </p:grpSpPr>
        <p:sp>
          <p:nvSpPr>
            <p:cNvPr id="2" name="矩形 1"/>
            <p:cNvSpPr/>
            <p:nvPr/>
          </p:nvSpPr>
          <p:spPr>
            <a:xfrm>
              <a:off x="3864292" y="2718800"/>
              <a:ext cx="2887027" cy="1851660"/>
            </a:xfrm>
            <a:prstGeom prst="rect">
              <a:avLst/>
            </a:prstGeom>
            <a:solidFill>
              <a:srgbClr val="2B190D"/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027646" y="2887980"/>
              <a:ext cx="2560320" cy="151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500"/>
                </a:spcBef>
              </a:pP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《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龙虎金榜</a:t>
              </a: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》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是一款深度剖析短线超强主力资金行为的高端内参栏目，由专业投顾深度挖掘强势板块和潜力个股，通过对一线资金的拆解，寻找短线个股机会。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3452</TotalTime>
  <Words>603</Words>
  <Application>Microsoft Office PowerPoint</Application>
  <PresentationFormat>宽屏</PresentationFormat>
  <Paragraphs>67</Paragraphs>
  <Slides>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1977</cp:revision>
  <dcterms:created xsi:type="dcterms:W3CDTF">2019-06-19T02:08:00Z</dcterms:created>
  <dcterms:modified xsi:type="dcterms:W3CDTF">2026-03-15T10:12:46Z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EBF8DB5FD94B49F7B17BC65F9BA08668</vt:lpwstr>
  </property>
</Properties>
</file>