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1260" r:id="rId4"/>
    <p:sldId id="1252" r:id="rId5"/>
    <p:sldId id="1266" r:id="rId6"/>
    <p:sldId id="1268" r:id="rId7"/>
    <p:sldId id="1234" r:id="rId8"/>
    <p:sldId id="1162" r:id="rId9"/>
    <p:sldId id="1232" r:id="rId10"/>
    <p:sldId id="1224" r:id="rId11"/>
    <p:sldId id="1264" r:id="rId12"/>
    <p:sldId id="1267" r:id="rId13"/>
    <p:sldId id="1163" r:id="rId14"/>
    <p:sldId id="1259" r:id="rId15"/>
    <p:sldId id="1201" r:id="rId16"/>
    <p:sldId id="1255" r:id="rId17"/>
    <p:sldId id="1263" r:id="rId18"/>
    <p:sldId id="11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6"/>
            <p14:sldId id="1268"/>
            <p14:sldId id="1234"/>
            <p14:sldId id="1162"/>
            <p14:sldId id="1232"/>
            <p14:sldId id="1224"/>
            <p14:sldId id="1264"/>
            <p14:sldId id="1267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35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消费还是科技？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2729C7-8D42-DBB8-5256-E50AC7B66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炒股笔记本正在加速完善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91648-ABFB-3379-DA43-D62DAAEB3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6EA44B-72A5-7DB6-8D55-6C543C17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1654937"/>
            <a:ext cx="2262910" cy="4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2188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，火爆量能，交投机会较多；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关键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盘面以一种想不到（未及万亿）的方式冲破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，部分有流动资金持续流入的低位蓝筹在不断回档</a:t>
            </a:r>
            <a:r>
              <a:rPr lang="zh-CN" altLang="en-US" sz="1600" spc="15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表现。量能又回分水岭，更倾向于市场调整。</a:t>
            </a:r>
            <a:endParaRPr lang="zh-CN" altLang="en-US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229905"/>
            <a:ext cx="2767293" cy="30835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、养老、大消费、军工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123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406AEB-86E8-D55E-D64A-479F98E4E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减肥药、二胎三胎</a:t>
            </a:r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E4F213-4365-905B-4CBC-C3DF0514E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176425"/>
            <a:ext cx="9937750" cy="2258033"/>
          </a:xfrm>
        </p:spPr>
        <p:txBody>
          <a:bodyPr/>
          <a:lstStyle/>
          <a:p>
            <a:pPr algn="ctr"/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国家卫健委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，提出体重管理</a:t>
            </a:r>
          </a:p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制定促进生育政策，推动发放育儿补贴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（内蒙：三孩补贴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10W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，全市自由择校；南京：一胎最低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2.88W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8AEF1-CEDF-369A-8902-DBABD42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" r="1002"/>
          <a:stretch/>
        </p:blipFill>
        <p:spPr>
          <a:xfrm>
            <a:off x="3358606" y="1675070"/>
            <a:ext cx="5474788" cy="23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15E97FC-68E7-121B-4DEC-8A9674322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很期待消费的涌现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911615-35FC-F6A9-C37D-FC0A8BAEE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4DEB76-37C5-C40B-A63A-8D774C6D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831658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10297</TotalTime>
  <Words>450</Words>
  <Application>Microsoft Office PowerPoint</Application>
  <PresentationFormat>宽屏</PresentationFormat>
  <Paragraphs>57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1775</cp:revision>
  <dcterms:created xsi:type="dcterms:W3CDTF">2019-06-19T02:08:00Z</dcterms:created>
  <dcterms:modified xsi:type="dcterms:W3CDTF">2025-03-17T09:12:16Z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