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868" r:id="rId2"/>
    <p:sldId id="1412" r:id="rId3"/>
    <p:sldId id="1430" r:id="rId4"/>
    <p:sldId id="1439" r:id="rId5"/>
    <p:sldId id="1432" r:id="rId6"/>
    <p:sldId id="1452" r:id="rId7"/>
    <p:sldId id="1419" r:id="rId8"/>
    <p:sldId id="1201" r:id="rId9"/>
    <p:sldId id="734" r:id="rId10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30"/>
            <p14:sldId id="1439"/>
            <p14:sldId id="1432"/>
            <p14:sldId id="1452"/>
            <p14:sldId id="1419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8"/>
    <a:srgbClr val="2B190D"/>
    <a:srgbClr val="FF4DFF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5510" autoAdjust="0"/>
  </p:normalViewPr>
  <p:slideViewPr>
    <p:cSldViewPr snapToGrid="0" showGuides="1">
      <p:cViewPr varScale="1">
        <p:scale>
          <a:sx n="105" d="100"/>
          <a:sy n="105" d="100"/>
        </p:scale>
        <p:origin x="990" y="114"/>
      </p:cViewPr>
      <p:guideLst>
        <p:guide pos="7401"/>
        <p:guide pos="279"/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2026/3/17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05940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混沌期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主低吸，不追高</a:t>
            </a: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2026/3/17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近期量能相对稳定，日内震荡减缓，但指数窄幅震荡，周线死叉，中等以下仓位；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目前依然是科技成长</a:t>
            </a:r>
            <a:r>
              <a:rPr lang="en-US" altLang="zh-CN" dirty="0"/>
              <a:t>+</a:t>
            </a:r>
            <a:r>
              <a:rPr lang="zh-CN" altLang="en-US" dirty="0"/>
              <a:t>资源涨价的两条腿走路；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三板斧</a:t>
            </a:r>
            <a:r>
              <a:rPr lang="en-US" altLang="zh-CN" dirty="0"/>
              <a:t>-</a:t>
            </a:r>
            <a:r>
              <a:rPr lang="zh-CN" altLang="en-US" dirty="0"/>
              <a:t>辅助线附近布局；紫旗回档</a:t>
            </a:r>
            <a:r>
              <a:rPr lang="en-US" altLang="zh-CN" dirty="0"/>
              <a:t>-</a:t>
            </a:r>
            <a:r>
              <a:rPr lang="zh-CN" altLang="en-US" dirty="0"/>
              <a:t>破位</a:t>
            </a:r>
            <a:r>
              <a:rPr lang="en-US" altLang="zh-CN" dirty="0"/>
              <a:t>3</a:t>
            </a:r>
            <a:r>
              <a:rPr lang="zh-CN" altLang="en-US" dirty="0"/>
              <a:t>天内出金叉；有控盘增加更佳。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001768" y="740664"/>
            <a:ext cx="6747320" cy="378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" r="297"/>
          <a:stretch/>
        </p:blipFill>
        <p:spPr>
          <a:xfrm>
            <a:off x="442595" y="740664"/>
            <a:ext cx="3626485" cy="37856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4931" y="1152143"/>
            <a:ext cx="3399418" cy="2926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131192"/>
              </p:ext>
            </p:extLst>
          </p:nvPr>
        </p:nvGraphicFramePr>
        <p:xfrm>
          <a:off x="442913" y="660401"/>
          <a:ext cx="11341100" cy="6499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37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4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49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337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三部门发布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《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关于开展氢能综合应用试点工作的通知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》</a:t>
                      </a:r>
                      <a:endParaRPr lang="zh-CN" alt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工业和信息化部、财政部、国家发展改革委发布关于开展氢能综合应用试点工作的通知。到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2030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年，城市群氢能在多元领域实现规模化应用，终端用氢平均价格降至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元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千克以下，力争在部分优势地区降至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元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千克左右。全国燃料电池汽车保有量较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年翻一番，力争达到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万辆。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氢能源：京城股份、雄韬股份、厚普股份、致远新能、昇辉科技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59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日本三井金属拟调涨半导体极薄铜箔价格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三井金属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(Mitsui Kinzoku)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日前宣布，已和客户展开价格谈判，拟调涨用于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AI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服务器等用途的半导体极薄铜箔</a:t>
                      </a:r>
                      <a:r>
                        <a:rPr lang="en-US" altLang="zh-CN" sz="1400" dirty="0" err="1">
                          <a:solidFill>
                            <a:schemeClr val="bg1"/>
                          </a:solidFill>
                        </a:rPr>
                        <a:t>MicroThin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的价格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极薄铜箔：铜冠铜箔、诺德股份、方邦股份、德福科技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Q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布：宏和科技、菲利华、东材科技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英伟达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GTC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大会发布新一代芯片架构并推出极简养虾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、预测公司营收上调至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2027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万亿美元；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、要让每一台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GPU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服务器都能无缝接入</a:t>
                      </a:r>
                      <a:r>
                        <a:rPr lang="en-US" altLang="zh-CN" sz="1400" dirty="0" err="1">
                          <a:solidFill>
                            <a:schemeClr val="tx1"/>
                          </a:solidFill>
                        </a:rPr>
                        <a:t>OpenClaw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生态；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、发布了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N VIDI A DLSS 5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，这是这家芯片制造商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AI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图形技术的新版本，旨在在降低算力资源消耗的同时，使电子游戏画面更加逼真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英伟达概念：沪电股份、胜宏科技、英维克、麦格米特、中际旭创、新易盛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07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支持实体书店发展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支持出版业繁荣发展、支持实体书店发展首次写入政府工作报告</a:t>
                      </a: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出版：中国出版、出版传媒、中信出版、中国科传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追求短线高手进攻后的第二轮强力溢价！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短线高手榜净买入，且有机构参与）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lt1"/>
                </a:solidFill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" b="1585"/>
          <a:stretch>
            <a:fillRect/>
          </a:stretch>
        </p:blipFill>
        <p:spPr>
          <a:xfrm>
            <a:off x="883235" y="2203980"/>
            <a:ext cx="3284906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>
          <a:xfrm>
            <a:off x="6494056" y="2128488"/>
            <a:ext cx="3172256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41119" y="3276473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3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>
                <a:cs typeface="+mn-ea"/>
                <a:sym typeface="+mn-lt"/>
              </a:rPr>
              <a:t>15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机会靠有心人捕捉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课程、圈子、内参，都是为大伙省时省力的好地方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3" y="1062456"/>
            <a:ext cx="4457143" cy="6000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400" y="1744752"/>
            <a:ext cx="2450169" cy="3941577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6649" y="1305181"/>
            <a:ext cx="7001773" cy="404174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" y="0"/>
            <a:ext cx="12191989" cy="685799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42912" y="2828528"/>
            <a:ext cx="2887027" cy="1851660"/>
            <a:chOff x="3864292" y="2718800"/>
            <a:chExt cx="2887027" cy="1851660"/>
          </a:xfrm>
        </p:grpSpPr>
        <p:sp>
          <p:nvSpPr>
            <p:cNvPr id="2" name="矩形 1"/>
            <p:cNvSpPr/>
            <p:nvPr/>
          </p:nvSpPr>
          <p:spPr>
            <a:xfrm>
              <a:off x="3864292" y="2718800"/>
              <a:ext cx="2887027" cy="1851660"/>
            </a:xfrm>
            <a:prstGeom prst="rect">
              <a:avLst/>
            </a:prstGeom>
            <a:solidFill>
              <a:srgbClr val="2B190D"/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027646" y="2887980"/>
              <a:ext cx="2560320" cy="151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500"/>
                </a:spcBef>
              </a:pP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《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龙虎金榜</a:t>
              </a: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》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是一款深度剖析短线超强主力资金行为的高端内参栏目，由专业投顾深度挖掘强势板块和潜力个股，通过对一线资金的拆解，寻找短线个股机会。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666</Words>
  <Application>Microsoft Office PowerPoint</Application>
  <PresentationFormat>宽屏</PresentationFormat>
  <Paragraphs>68</Paragraphs>
  <Slides>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1984</cp:revision>
  <dcterms:created xsi:type="dcterms:W3CDTF">2019-06-19T02:08:00Z</dcterms:created>
  <dcterms:modified xsi:type="dcterms:W3CDTF">2026-03-17T10:00:36Z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EBF8DB5FD94B49F7B17BC65F9BA08668</vt:lpwstr>
  </property>
</Properties>
</file>