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8" r:id="rId2"/>
    <p:sldId id="877" r:id="rId3"/>
    <p:sldId id="1260" r:id="rId4"/>
    <p:sldId id="1252" r:id="rId5"/>
    <p:sldId id="1266" r:id="rId6"/>
    <p:sldId id="1268" r:id="rId7"/>
    <p:sldId id="1234" r:id="rId8"/>
    <p:sldId id="1162" r:id="rId9"/>
    <p:sldId id="1232" r:id="rId10"/>
    <p:sldId id="1224" r:id="rId11"/>
    <p:sldId id="1264" r:id="rId12"/>
    <p:sldId id="1267" r:id="rId13"/>
    <p:sldId id="1163" r:id="rId14"/>
    <p:sldId id="1259" r:id="rId15"/>
    <p:sldId id="1201" r:id="rId16"/>
    <p:sldId id="1255" r:id="rId17"/>
    <p:sldId id="1263" r:id="rId18"/>
    <p:sldId id="1174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6"/>
            <p14:sldId id="1268"/>
            <p14:sldId id="1234"/>
            <p14:sldId id="1162"/>
            <p14:sldId id="1232"/>
            <p14:sldId id="1224"/>
            <p14:sldId id="1264"/>
            <p14:sldId id="1267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41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2025/3/18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62C8D21-C598-3662-CCBC-D23FBC33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紫旗突破熊线重现江湖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1AE28-8B27-D3A6-EE51-5377C315C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6854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成交量活跃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龙虎炒作强势，牛股就更少可能回档辅助线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E7C291B-79EE-563F-F342-C8E40697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  <p:extLst>
      <p:ext uri="{BB962C8B-B14F-4D97-AF65-F5344CB8AC3E}">
        <p14:creationId xmlns:p14="http://schemas.microsoft.com/office/powerpoint/2010/main" val="39798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12729C7-8D42-DBB8-5256-E50AC7B66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炒股笔记本正在加速完善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91648-ABFB-3379-DA43-D62DAAEB3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6EA44B-72A5-7DB6-8D55-6C543C17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45" y="1654937"/>
            <a:ext cx="2262910" cy="4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1.52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533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，依然在火热量能范围内；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关键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盘面以一种想不到（未及万亿）的方式冲破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，部分有流动资金持续流入的低位蓝筹在不断回档表现。注意周四周五金叉后期的压力。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011" y="2177884"/>
            <a:ext cx="2638382" cy="30212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行业：软件信息、机械设备、汽车配件、电气设备、通信行业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 err="1">
                <a:solidFill>
                  <a:srgbClr val="C00000"/>
                </a:solidFill>
              </a:rPr>
              <a:t>DeepSeek</a:t>
            </a:r>
            <a:r>
              <a:rPr lang="zh-CN" altLang="en-US" b="1" dirty="0">
                <a:solidFill>
                  <a:srgbClr val="C00000"/>
                </a:solidFill>
              </a:rPr>
              <a:t>、大消费（养老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三孩）、军工（海工装备）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2219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406AEB-86E8-D55E-D64A-479F98E4E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减肥药、二胎三胎</a:t>
            </a:r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E4F213-4365-905B-4CBC-C3DF0514E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4176425"/>
            <a:ext cx="9937750" cy="2258033"/>
          </a:xfrm>
        </p:spPr>
        <p:txBody>
          <a:bodyPr/>
          <a:lstStyle/>
          <a:p>
            <a:pPr algn="ctr"/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国家卫健委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11</a:t>
            </a:r>
            <a:r>
              <a:rPr lang="zh-CN" altLang="en-US" dirty="0"/>
              <a:t>，提出体重管理</a:t>
            </a:r>
          </a:p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，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制定促进生育政策，推动发放育儿补贴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（内蒙：三孩补贴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10W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，全市自由择校；南京：一胎最低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2.88W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）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D8AEF1-CEDF-369A-8902-DBABD427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" r="1002"/>
          <a:stretch/>
        </p:blipFill>
        <p:spPr>
          <a:xfrm>
            <a:off x="3358606" y="1675070"/>
            <a:ext cx="5474788" cy="23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15E97FC-68E7-121B-4DEC-8A9674322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很期待消费的涌现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911615-35FC-F6A9-C37D-FC0A8BAEED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4DEB76-37C5-C40B-A63A-8D774C6D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1831658"/>
            <a:ext cx="3257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453</Words>
  <Application>Microsoft Office PowerPoint</Application>
  <PresentationFormat>宽屏</PresentationFormat>
  <Paragraphs>57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1777</cp:revision>
  <dcterms:created xsi:type="dcterms:W3CDTF">2019-06-19T02:08:00Z</dcterms:created>
  <dcterms:modified xsi:type="dcterms:W3CDTF">2025-03-18T13:00:19Z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