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闪存亮眼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如何分辨下跌的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机会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2026/3/18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持续缩量</a:t>
            </a:r>
            <a:r>
              <a:rPr lang="en-US" altLang="zh-CN" dirty="0"/>
              <a:t>+</a:t>
            </a:r>
            <a:r>
              <a:rPr lang="zh-CN" altLang="en-US" dirty="0"/>
              <a:t>资金翻绿，机会延续度走低，周线死叉，中等以下仓位；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931" y="1162130"/>
            <a:ext cx="3399418" cy="272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76467"/>
              </p:ext>
            </p:extLst>
          </p:nvPr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85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305181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663</Words>
  <Application>Microsoft Office PowerPoint</Application>
  <PresentationFormat>宽屏</PresentationFormat>
  <Paragraphs>66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1990</cp:revision>
  <dcterms:created xsi:type="dcterms:W3CDTF">2019-06-19T02:08:00Z</dcterms:created>
  <dcterms:modified xsi:type="dcterms:W3CDTF">2026-03-18T09:10:51Z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