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868" r:id="rId2"/>
    <p:sldId id="1412" r:id="rId3"/>
    <p:sldId id="1430" r:id="rId4"/>
    <p:sldId id="1439" r:id="rId5"/>
    <p:sldId id="1432" r:id="rId6"/>
    <p:sldId id="1452" r:id="rId7"/>
    <p:sldId id="1419" r:id="rId8"/>
    <p:sldId id="1201" r:id="rId9"/>
    <p:sldId id="734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9"/>
            <p14:sldId id="1432"/>
            <p14:sldId id="1452"/>
            <p14:sldId id="1419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>
        <p:scale>
          <a:sx n="125" d="100"/>
          <a:sy n="125" d="100"/>
        </p:scale>
        <p:origin x="6" y="-672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央行喊维稳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打折进场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2026/3/20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周线死叉</a:t>
            </a:r>
            <a:r>
              <a:rPr lang="en-US" altLang="zh-CN" dirty="0"/>
              <a:t>+</a:t>
            </a:r>
            <a:r>
              <a:rPr lang="zh-CN" altLang="en-US" dirty="0"/>
              <a:t>资金翻绿，中等偏下仓位；</a:t>
            </a:r>
            <a:r>
              <a:rPr lang="en-US" altLang="zh-CN" dirty="0"/>
              <a:t>4000</a:t>
            </a:r>
            <a:r>
              <a:rPr lang="zh-CN" altLang="en-US"/>
              <a:t>点大关支撑，略微放量看反抽；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目前依然是科技成长</a:t>
            </a:r>
            <a:r>
              <a:rPr lang="en-US" altLang="zh-CN" dirty="0"/>
              <a:t>+</a:t>
            </a:r>
            <a:r>
              <a:rPr lang="zh-CN" altLang="en-US" dirty="0"/>
              <a:t>资源涨价的两条腿走路；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" b="184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6944" y="1162130"/>
            <a:ext cx="3175391" cy="2726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7459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9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美光科技创下历史新高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美股存储芯片股普涨，西部数据涨超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，希捷科技涨超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，美光科技股价涨超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，创下历史新高。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韩国三星电子工会本周三将就三星史上最大规模罢工计划进行投票，若通过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月将中断芯片生产。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存储芯片：德明利、佰维存储、普冉股份、江波龙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港股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Token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第一股迅策单日飙涨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36.74%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日，港股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第一股迅策科技收盘大涨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36.74%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点涨幅为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9%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），报收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150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港元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股，成为港股市场表现最亮眼的个股之一。最近一个月迅策科技股价已经翻倍，累计上涨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111.71%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。今年以来，迅策科技股价累计上涨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197.03%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黄仁勋正式定义数据中心为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生产工厂，核心指标从算力转向每瓦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Token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数。目前，英伟达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60%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的业务来自排名前五的超大型云服务商。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算力：优刻得、宏景科技、网宿科技、首都在线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英伟达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GTC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大会发布新一代芯片架构并推出极简养虾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、预测公司营收上调至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2027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万亿美元；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、要让每一台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GPU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服务器都能无缝接入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</a:rPr>
                        <a:t>OpenClaw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生态；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、发布了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N VIDI A DLSS 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，这是这家芯片制造商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AI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图形技术的新版本，旨在在降低算力资源消耗的同时，使电子游戏画面更加逼真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英伟达概念：沪电股份、胜宏科技、英维克、麦格米特、中际旭创、新易盛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" b="1585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>
                <a:cs typeface="+mn-ea"/>
                <a:sym typeface="+mn-lt"/>
              </a:rPr>
              <a:t>15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机会靠有心人捕捉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课程、圈子、内参，都是为大伙省时省力的好地方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3" y="1062456"/>
            <a:ext cx="4457143" cy="600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400" y="1744752"/>
            <a:ext cx="2450169" cy="394157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6649" y="1305181"/>
            <a:ext cx="7001773" cy="404174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" y="0"/>
            <a:ext cx="12191989" cy="685799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661</Words>
  <Application>Microsoft Office PowerPoint</Application>
  <PresentationFormat>宽屏</PresentationFormat>
  <Paragraphs>66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1992</cp:revision>
  <dcterms:created xsi:type="dcterms:W3CDTF">2019-06-19T02:08:00Z</dcterms:created>
  <dcterms:modified xsi:type="dcterms:W3CDTF">2026-03-20T00:49:56Z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EBF8DB5FD94B49F7B17BC65F9BA08668</vt:lpwstr>
  </property>
</Properties>
</file>