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2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缺口已补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静待超跌数值往下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周线死叉</a:t>
            </a:r>
            <a:r>
              <a:rPr lang="en-US" altLang="zh-CN" dirty="0"/>
              <a:t>+</a:t>
            </a:r>
            <a:r>
              <a:rPr lang="zh-CN" altLang="en-US" dirty="0"/>
              <a:t>资金翻绿，中等偏下仓位；</a:t>
            </a:r>
            <a:r>
              <a:rPr lang="en-US" altLang="zh-CN" dirty="0"/>
              <a:t>4000</a:t>
            </a:r>
            <a:r>
              <a:rPr lang="zh-CN" altLang="en-US" dirty="0"/>
              <a:t>点大关支撑，略微放量看反抽；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r="421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831" y="1162130"/>
            <a:ext cx="2819617" cy="272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305181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664</Words>
  <Application>Microsoft Office PowerPoint</Application>
  <PresentationFormat>宽屏</PresentationFormat>
  <Paragraphs>66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1995</cp:revision>
  <dcterms:created xsi:type="dcterms:W3CDTF">2019-06-19T02:08:00Z</dcterms:created>
  <dcterms:modified xsi:type="dcterms:W3CDTF">2026-03-22T10:09:28Z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