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30" r:id="rId4"/>
    <p:sldId id="1439" r:id="rId5"/>
    <p:sldId id="1432" r:id="rId6"/>
    <p:sldId id="1453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3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20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3261-05D7-4F6A-A32B-1B23B877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ABE0F-A3A0-1E93-9CF1-E07F2FFBB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F38E78-CBB9-1DF4-4E33-9BE256C7A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53DEC-6513-037E-B963-E110F96E0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7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超跌加速向上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坐等拐头反弹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小仓位备战群体超跌数值的拐头向下，个股海洋寻底大底</a:t>
            </a:r>
            <a:r>
              <a:rPr lang="en-US" altLang="zh-CN" dirty="0"/>
              <a:t>+</a:t>
            </a:r>
            <a:r>
              <a:rPr lang="zh-CN" altLang="en-US" dirty="0"/>
              <a:t>金叉进攻节奏；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831" y="1180666"/>
            <a:ext cx="2819617" cy="2355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D002-0313-E7DE-2490-99004726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8429EC-CE6D-C40B-B60C-9E5E5FC24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9EF9B-661A-A1D7-FCF1-58722C7E8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龙虎进攻后，股价大跌受伤；中底、大底、绝对底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418C-906C-9E29-F192-9419D7C7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87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692</Words>
  <Application>Microsoft Office PowerPoint</Application>
  <PresentationFormat>宽屏</PresentationFormat>
  <Paragraphs>69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2002</cp:revision>
  <dcterms:created xsi:type="dcterms:W3CDTF">2019-06-19T02:08:00Z</dcterms:created>
  <dcterms:modified xsi:type="dcterms:W3CDTF">2026-03-23T09:09:54Z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