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68" r:id="rId2"/>
    <p:sldId id="1412" r:id="rId3"/>
    <p:sldId id="1430" r:id="rId4"/>
    <p:sldId id="1439" r:id="rId5"/>
    <p:sldId id="1432" r:id="rId6"/>
    <p:sldId id="1453" r:id="rId7"/>
    <p:sldId id="1419" r:id="rId8"/>
    <p:sldId id="1452" r:id="rId9"/>
    <p:sldId id="1201" r:id="rId10"/>
    <p:sldId id="73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3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234" y="-978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63261-05D7-4F6A-A32B-1B23B877B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F8ABE0F-A3A0-1E93-9CF1-E07F2FFBBB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8F38E78-CBB9-1DF4-4E33-9BE256C7A8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D53DEC-6513-037E-B963-E110F96E04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07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超跌反弹进入尾声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正常选线上票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2026/3/25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超跌数值临近</a:t>
            </a:r>
            <a:r>
              <a:rPr lang="en-US" altLang="zh-CN" dirty="0"/>
              <a:t>0</a:t>
            </a:r>
            <a:r>
              <a:rPr lang="zh-CN" altLang="en-US"/>
              <a:t>，反弹两天回口血感受一下超跌反弹即可，接下来正常选线上资金股；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r="425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080" y="1161670"/>
            <a:ext cx="2865118" cy="2735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45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美光科技创下历史新高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美股存储芯片股普涨，西部数据涨超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，美光科技股价涨超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，创下历史新高。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韩国三星电子工会本周三将就三星史上最大规模罢工计划进行投票，若通过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月将中断芯片生产。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存储芯片：德明利、佰维存储、普冉股份、江波龙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港股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第一股迅策单日飙涨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36.74%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日，港股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第一股迅策科技收盘大涨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36.74%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点涨幅为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9%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），报收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港元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股，成为港股市场表现最亮眼的个股之一。最近一个月迅策科技股价已经翻倍，累计上涨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111.71%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。今年以来，迅策科技股价累计上涨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197.03%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黄仁勋正式定义数据中心为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生产工厂，核心指标从算力转向每瓦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数。目前，英伟达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60%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的业务来自排名前五的超大型云服务商。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算力：优刻得、宏景科技、网宿科技、首都在线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英伟达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GTC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大会发布新一代芯片架构并推出极简养虾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、预测公司营收上调至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万亿美元；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、要让每一台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服务器都能无缝接入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OpenClaw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生态；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、发布了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 VIDI A DLSS 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，这是这家芯片制造商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图形技术的新版本，旨在在降低算力资源消耗的同时，使电子游戏画面更加逼真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英伟达概念：沪电股份、胜宏科技、英维克、麦格米特、中际旭创、新易盛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r="2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22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6D002-0313-E7DE-2490-990047266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28429EC-CE6D-C40B-B60C-9E5E5FC24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龙虎受伤选股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19EF9B-661A-A1D7-FCF1-58722C7E8F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龙虎进攻后，股价大跌受伤；中底、大底、绝对底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216418C-906C-9E29-F192-9419D7C7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b="6070"/>
          <a:stretch/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67874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0"/>
            <a:ext cx="12191987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923324"/>
            <a:ext cx="7820008" cy="506496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市场整体杀跌，金榜也难避免，但依然有亮眼方向和个股在支撑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83778F9-F78C-8143-232F-FD1EE5C7E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75" y="934676"/>
            <a:ext cx="6343650" cy="47827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694</Words>
  <Application>Microsoft Office PowerPoint</Application>
  <PresentationFormat>宽屏</PresentationFormat>
  <Paragraphs>69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2009</cp:revision>
  <dcterms:created xsi:type="dcterms:W3CDTF">2019-06-19T02:08:00Z</dcterms:created>
  <dcterms:modified xsi:type="dcterms:W3CDTF">2026-03-25T08:33:05Z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