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68" r:id="rId2"/>
    <p:sldId id="1412" r:id="rId3"/>
    <p:sldId id="1430" r:id="rId4"/>
    <p:sldId id="1439" r:id="rId5"/>
    <p:sldId id="1432" r:id="rId6"/>
    <p:sldId id="1453" r:id="rId7"/>
    <p:sldId id="1419" r:id="rId8"/>
    <p:sldId id="1452" r:id="rId9"/>
    <p:sldId id="1201" r:id="rId10"/>
    <p:sldId id="734" r:id="rId11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30"/>
            <p14:sldId id="1439"/>
            <p14:sldId id="1432"/>
            <p14:sldId id="1453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>
        <p:scale>
          <a:sx n="75" d="100"/>
          <a:sy n="75" d="100"/>
        </p:scale>
        <p:origin x="2106" y="-36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63261-05D7-4F6A-A32B-1B23B877B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F8ABE0F-A3A0-1E93-9CF1-E07F2FFBBB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8F38E78-CBB9-1DF4-4E33-9BE256C7A8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D53DEC-6513-037E-B963-E110F96E04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078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地缘情绪激荡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看回补缺口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2026/3/27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/>
              <a:t>伊朗态度强硬，地缘正当；大盘回补下方缺口，下一步看上方缺口；周线再加大仓位；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目前依然是科技成长</a:t>
            </a:r>
            <a:r>
              <a:rPr lang="en-US" altLang="zh-CN" dirty="0"/>
              <a:t>+</a:t>
            </a:r>
            <a:r>
              <a:rPr lang="zh-CN" altLang="en-US" dirty="0"/>
              <a:t>资源涨价的两条腿走路；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2722340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/>
        </p:nvGraphicFramePr>
        <p:xfrm>
          <a:off x="442913" y="660401"/>
          <a:ext cx="11341100" cy="7459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美光科技创下历史新高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美股存储芯片股普涨，西部数据涨超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，希捷科技涨超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，美光科技股价涨超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，创下历史新高。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韩国三星电子工会本周三将就三星史上最大规模罢工计划进行投票，若通过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月将中断芯片生产。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存储芯片：德明利、佰维存储、普冉股份、江波龙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港股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Token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第一股迅策单日飙涨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36.74%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17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日，港股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第一股迅策科技收盘大涨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36.74%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点涨幅为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9%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），报收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150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港元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股，成为港股市场表现最亮眼的个股之一。最近一个月迅策科技股价已经翻倍，累计上涨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111.71%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。今年以来，迅策科技股价累计上涨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197.03%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黄仁勋正式定义数据中心为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生产工厂，核心指标从算力转向每瓦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数。目前，英伟达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60%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的业务来自排名前五的超大型云服务商。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算力：优刻得、宏景科技、网宿科技、首都在线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英伟达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GTC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大会发布新一代芯片架构并推出极简养虾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、预测公司营收上调至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2027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万亿美元；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、要让每一台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GPU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服务器都能无缝接入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OpenClaw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生态；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、发布了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N VIDI A DLSS 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，这是这家芯片制造商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AI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图形技术的新版本，旨在在降低算力资源消耗的同时，使电子游戏画面更加逼真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英伟达概念：沪电股份、胜宏科技、英维克、麦格米特、中际旭创、新易盛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追求短线高手进攻后的第二轮强力溢价！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短线高手榜净买入，且有机构参与）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/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3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>
                <a:cs typeface="+mn-ea"/>
                <a:sym typeface="+mn-lt"/>
              </a:rPr>
              <a:t>22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6D002-0313-E7DE-2490-990047266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28429EC-CE6D-C40B-B60C-9E5E5FC24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龙虎受伤选股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19EF9B-661A-A1D7-FCF1-58722C7E8F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龙虎进攻后，股价大跌受伤；中底、大底、绝对底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216418C-906C-9E29-F192-9419D7C7A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" b="6070"/>
          <a:stretch/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67874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" y="0"/>
            <a:ext cx="12191987" cy="685799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912" y="2828528"/>
            <a:ext cx="2887027" cy="1851660"/>
            <a:chOff x="3864292" y="2718800"/>
            <a:chExt cx="2887027" cy="1851660"/>
          </a:xfrm>
        </p:grpSpPr>
        <p:sp>
          <p:nvSpPr>
            <p:cNvPr id="2" name="矩形 1"/>
            <p:cNvSpPr/>
            <p:nvPr/>
          </p:nvSpPr>
          <p:spPr>
            <a:xfrm>
              <a:off x="3864292" y="271880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27646" y="2887980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923324"/>
            <a:ext cx="7820008" cy="506496"/>
          </a:xfrm>
        </p:spPr>
        <p:txBody>
          <a:bodyPr>
            <a:normAutofit fontScale="92500"/>
          </a:bodyPr>
          <a:lstStyle/>
          <a:p>
            <a:r>
              <a:rPr lang="zh-CN" altLang="en-US" dirty="0"/>
              <a:t>市场整体杀跌，金榜也难避免，但依然有亮眼方向和个股在支撑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3778F9-F78C-8143-232F-FD1EE5C7E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934676"/>
            <a:ext cx="6343650" cy="478275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689</Words>
  <Application>Microsoft Office PowerPoint</Application>
  <PresentationFormat>宽屏</PresentationFormat>
  <Paragraphs>69</Paragraphs>
  <Slides>10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2011</cp:revision>
  <dcterms:created xsi:type="dcterms:W3CDTF">2019-06-19T02:08:00Z</dcterms:created>
  <dcterms:modified xsi:type="dcterms:W3CDTF">2026-03-27T01:03:05Z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EBF8DB5FD94B49F7B17BC65F9BA08668</vt:lpwstr>
  </property>
</Properties>
</file>