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54" r:id="rId3"/>
    <p:sldId id="1455" r:id="rId4"/>
    <p:sldId id="1430" r:id="rId5"/>
    <p:sldId id="1439" r:id="rId6"/>
    <p:sldId id="1432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146" y="44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地缘激荡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控制仓位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2026/3/29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补完下方缺口，目标是上方缺口，但注意周线死叉</a:t>
            </a:r>
            <a:r>
              <a:rPr lang="en-US" altLang="zh-CN" dirty="0"/>
              <a:t>+</a:t>
            </a:r>
            <a:r>
              <a:rPr lang="zh-CN" altLang="en-US" dirty="0"/>
              <a:t>外围地缘局势激荡压力，不上仓位；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r="162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080" y="1190466"/>
            <a:ext cx="2865118" cy="2159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0BDEC8A-7015-E722-3239-3F5F10302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激荡的地缘局势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4DFD76-8EB8-5A9F-3418-09174A65B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96454"/>
            <a:ext cx="7820008" cy="506496"/>
          </a:xfrm>
        </p:spPr>
        <p:txBody>
          <a:bodyPr/>
          <a:lstStyle/>
          <a:p>
            <a:r>
              <a:rPr lang="zh-CN" altLang="en-US" dirty="0"/>
              <a:t>油价、黄金飙升，大起大落，全球市场大起大落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601400-B046-A54E-D087-45B38F066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528" y="1080653"/>
            <a:ext cx="5997539" cy="4490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E8B3A-78AC-3137-CFEF-89376BAD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135302"/>
            <a:ext cx="4996795" cy="4381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485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12191987" cy="685799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78F9-F78C-8143-232F-FD1EE5C7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682</Words>
  <Application>Microsoft Office PowerPoint</Application>
  <PresentationFormat>宽屏</PresentationFormat>
  <Paragraphs>68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2013</cp:revision>
  <dcterms:created xsi:type="dcterms:W3CDTF">2019-06-19T02:08:00Z</dcterms:created>
  <dcterms:modified xsi:type="dcterms:W3CDTF">2026-03-29T10:04:26Z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