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60" r:id="rId4"/>
    <p:sldId id="1252" r:id="rId5"/>
    <p:sldId id="1264" r:id="rId6"/>
    <p:sldId id="1234" r:id="rId7"/>
    <p:sldId id="1162" r:id="rId8"/>
    <p:sldId id="1232" r:id="rId9"/>
    <p:sldId id="1224" r:id="rId10"/>
    <p:sldId id="1163" r:id="rId11"/>
    <p:sldId id="1259" r:id="rId12"/>
    <p:sldId id="1201" r:id="rId13"/>
    <p:sldId id="1255" r:id="rId14"/>
    <p:sldId id="1263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4"/>
            <p14:sldId id="1234"/>
            <p14:sldId id="1162"/>
            <p14:sldId id="1232"/>
            <p14:sldId id="122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408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2025/3/30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07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1.11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737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亿，欠缺量能，短线炒作的热度也会受影响；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辅助线（往下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死叉初期，又一轮调整窗口，依然要守到市场放量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龙虎炒作强势的节点，或者等待下一轮金叉反弹。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5466" y="2243920"/>
            <a:ext cx="2700578" cy="30381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59451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行业：机械设备、化工装备、汽车配件、电气设备、化学原料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主题：军工（海工装备） 、芯片、机器人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1251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25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1440357-EDEF-4424-163E-2913A79E4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流动资金选防守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1B70EA-0607-3745-F652-2A5578D461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市场短线氛围弱时，低位有资金的防守方向就会展现机会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DAC0A3D-9167-AD80-D735-13E7CA8A10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51017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25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30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10548</TotalTime>
  <Words>386</Words>
  <Application>Microsoft Office PowerPoint</Application>
  <PresentationFormat>宽屏</PresentationFormat>
  <Paragraphs>50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1786</cp:revision>
  <dcterms:created xsi:type="dcterms:W3CDTF">2019-06-19T02:08:00Z</dcterms:created>
  <dcterms:modified xsi:type="dcterms:W3CDTF">2025-03-30T13:01:04Z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