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68" r:id="rId2"/>
    <p:sldId id="877" r:id="rId3"/>
    <p:sldId id="1260" r:id="rId4"/>
    <p:sldId id="1252" r:id="rId5"/>
    <p:sldId id="1264" r:id="rId6"/>
    <p:sldId id="1234" r:id="rId7"/>
    <p:sldId id="1162" r:id="rId8"/>
    <p:sldId id="1232" r:id="rId9"/>
    <p:sldId id="1224" r:id="rId10"/>
    <p:sldId id="1163" r:id="rId11"/>
    <p:sldId id="1259" r:id="rId12"/>
    <p:sldId id="1201" r:id="rId13"/>
    <p:sldId id="1255" r:id="rId14"/>
    <p:sldId id="1263" r:id="rId15"/>
    <p:sldId id="1174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4"/>
            <p14:sldId id="1234"/>
            <p14:sldId id="1162"/>
            <p14:sldId id="1232"/>
            <p14:sldId id="122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828" autoAdjust="0"/>
  </p:normalViewPr>
  <p:slideViewPr>
    <p:cSldViewPr snapToGrid="0" showGuides="1">
      <p:cViewPr varScale="1">
        <p:scale>
          <a:sx n="104" d="100"/>
          <a:sy n="104" d="100"/>
        </p:scale>
        <p:origin x="1092" y="120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2025/3/31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2755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1.22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万亿，增量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1026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，依然不够，短线炒作的热度仍受影响；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死叉初期，又一轮调整窗口，依然要守到市场放量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+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龙虎炒作强势的节点，或者等待下一轮金叉反弹。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240" y="2243920"/>
            <a:ext cx="2669029" cy="303815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2060" y="559451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行业：机械设备、化工装备、汽车配件、电气设备、化学原料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主题：军工（海工装备） 、芯片、机器人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" b="1251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30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1440357-EDEF-4424-163E-2913A79E4B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流动资金选防守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1B70EA-0607-3745-F652-2A5578D461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市场短线氛围弱时，低位有资金</a:t>
            </a:r>
            <a:r>
              <a:rPr lang="zh-CN" altLang="en-US"/>
              <a:t>（流动资金近期翻红）的</a:t>
            </a:r>
            <a:r>
              <a:rPr lang="zh-CN" altLang="en-US" dirty="0"/>
              <a:t>防守方向</a:t>
            </a:r>
            <a:endParaRPr lang="en-US" altLang="zh-CN" dirty="0"/>
          </a:p>
          <a:p>
            <a:r>
              <a:rPr lang="zh-CN" altLang="en-US" dirty="0"/>
              <a:t>化学纤维、电力、景点旅游、黄金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DAC0A3D-9167-AD80-D735-13E7CA8A10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51017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25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" b="566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25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30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11737</TotalTime>
  <Words>385</Words>
  <Application>Microsoft Office PowerPoint</Application>
  <PresentationFormat>宽屏</PresentationFormat>
  <Paragraphs>51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1790</cp:revision>
  <dcterms:created xsi:type="dcterms:W3CDTF">2019-06-19T02:08:00Z</dcterms:created>
  <dcterms:modified xsi:type="dcterms:W3CDTF">2025-03-31T09:09:26Z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