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1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反抽如期到来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继续两腿走路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7637</a:t>
            </a:r>
            <a:r>
              <a:rPr lang="zh-CN" altLang="en-US" dirty="0"/>
              <a:t>亿，大幅度缩量，石油超强震荡，避险资金流出，中长期看流入；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959" y="1160681"/>
            <a:ext cx="2927507" cy="22066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215784"/>
              </p:ext>
            </p:extLst>
          </p:nvPr>
        </p:nvGraphicFramePr>
        <p:xfrm>
          <a:off x="442913" y="660401"/>
          <a:ext cx="11341100" cy="746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数据中心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光进铜退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技术变革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TrendForce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集邦咨询最新报告，随着生成式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兴起，数据中心对高速传输需求持续提升。传统铜缆方案在传输密度与节能上面临严峻挑战，而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 LED CPO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（共封装光学）方案的单位传输能耗仅为铜缆方案的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，可大幅降低整体系统能耗。以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 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Tbps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光通讯产品为例，现行光收发模组功耗约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30W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，若采用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 LED CPO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架构，整体功耗有望降至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1.6W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左右。这一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光进铜退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趋势为光学光电子产业带来巨大替代空间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国内光学电子技术领先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国家信息光电子创新中心（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NOEIC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）近期发布业内首款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170GHz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铌酸锂薄膜光电调制器，体积仅火柴盒大小，被誉为光通信系统的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"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信号转换心脏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"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，实现中国在全球超高速光传输关键器件上的技术领先，打破高端带宽调制器瓶颈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528</Words>
  <Application>Microsoft Office PowerPoint</Application>
  <PresentationFormat>宽屏</PresentationFormat>
  <Paragraphs>59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1957</cp:revision>
  <dcterms:created xsi:type="dcterms:W3CDTF">2019-06-19T02:08:00Z</dcterms:created>
  <dcterms:modified xsi:type="dcterms:W3CDTF">2026-03-05T08:41:30Z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