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1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石油降温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十字星等反抽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2026/3/4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7637</a:t>
            </a:r>
            <a:r>
              <a:rPr lang="zh-CN" altLang="en-US" dirty="0"/>
              <a:t>亿，大幅度缩量，石油超强震荡，避险资金流出，中长期看流入；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59" y="1160681"/>
            <a:ext cx="2927507" cy="2206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0566"/>
              </p:ext>
            </p:extLst>
          </p:nvPr>
        </p:nvGraphicFramePr>
        <p:xfrm>
          <a:off x="442913" y="660401"/>
          <a:ext cx="11341100" cy="810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调用量首超美国 四款大模型霸榜全球前五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全球最大的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模型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聚合平台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OpenRouter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数据显示，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的调用量，首次超过同期美国模型的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2.94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日这周，中国模型的周调用量进一步冲高至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，三周大涨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，而同期美国模型调用量跌至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。平台调用量排名前五的模型中，有四款来自中国厂商。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算力：泰嘉股份、华胜天成、大位科技、亚康股份、润泽科技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Hetzner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再次宣布涨价 云服务涨幅近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欧洲最大的数据中心运营商及云服务商之一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宣布，由于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IT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多个领域成本大幅上涨，公司将于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日起调高全线产品及服务报价，包括云服务、专用服务器、存储及负载均衡器等。所有业务中，按欧元报价涨幅较为显著的是云服务报价，例如德国及芬兰的云服务价格根据配置等级的不同，涨幅在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到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38%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之间；美国地区的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CCX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专用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vCPU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云服务器价格普遍涨幅在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水平。这已是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本月第二次宣布提价。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云算力：青云科技、优刻得、网宿科技、首都在线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616</Words>
  <Application>Microsoft Office PowerPoint</Application>
  <PresentationFormat>宽屏</PresentationFormat>
  <Paragraphs>61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1956</cp:revision>
  <dcterms:created xsi:type="dcterms:W3CDTF">2019-06-19T02:08:00Z</dcterms:created>
  <dcterms:modified xsi:type="dcterms:W3CDTF">2026-03-04T09:15:20Z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